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6"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Lst>
  <p:sldSz cy="6858000" cx="12192000"/>
  <p:notesSz cx="6858000" cy="9144000"/>
  <p:embeddedFontLst>
    <p:embeddedFont>
      <p:font typeface="Mukta"/>
      <p:regular r:id="rId52"/>
      <p:bold r:id="rId53"/>
    </p:embeddedFont>
    <p:embeddedFont>
      <p:font typeface="Fira Code"/>
      <p:regular r:id="rId54"/>
      <p:bold r:id="rId55"/>
    </p:embeddedFont>
    <p:embeddedFont>
      <p:font typeface="Open Sans"/>
      <p:regular r:id="rId56"/>
      <p:bold r:id="rId57"/>
      <p:italic r:id="rId58"/>
      <p:boldItalic r:id="rId5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EDA566B-2F8A-42E0-A20F-6060D315D163}">
  <a:tblStyle styleId="{0EDA566B-2F8A-42E0-A20F-6060D315D163}" styleName="Table_0">
    <a:wholeTbl>
      <a:tcTxStyle b="off" i="off">
        <a:font>
          <a:latin typeface="Arial"/>
          <a:ea typeface="Arial"/>
          <a:cs typeface="Arial"/>
        </a:font>
        <a:srgbClr val="000000"/>
      </a:tcTx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font" Target="fonts/Mukta-bold.fntdata"/><Relationship Id="rId52" Type="http://schemas.openxmlformats.org/officeDocument/2006/relationships/font" Target="fonts/Mukta-regular.fntdata"/><Relationship Id="rId11" Type="http://schemas.openxmlformats.org/officeDocument/2006/relationships/slide" Target="slides/slide6.xml"/><Relationship Id="rId55" Type="http://schemas.openxmlformats.org/officeDocument/2006/relationships/font" Target="fonts/FiraCode-bold.fntdata"/><Relationship Id="rId10" Type="http://schemas.openxmlformats.org/officeDocument/2006/relationships/slide" Target="slides/slide5.xml"/><Relationship Id="rId54" Type="http://schemas.openxmlformats.org/officeDocument/2006/relationships/font" Target="fonts/FiraCode-regular.fntdata"/><Relationship Id="rId13" Type="http://schemas.openxmlformats.org/officeDocument/2006/relationships/slide" Target="slides/slide8.xml"/><Relationship Id="rId57" Type="http://schemas.openxmlformats.org/officeDocument/2006/relationships/font" Target="fonts/OpenSans-bold.fntdata"/><Relationship Id="rId12" Type="http://schemas.openxmlformats.org/officeDocument/2006/relationships/slide" Target="slides/slide7.xml"/><Relationship Id="rId56" Type="http://schemas.openxmlformats.org/officeDocument/2006/relationships/font" Target="fonts/OpenSans-regular.fntdata"/><Relationship Id="rId15" Type="http://schemas.openxmlformats.org/officeDocument/2006/relationships/slide" Target="slides/slide10.xml"/><Relationship Id="rId59" Type="http://schemas.openxmlformats.org/officeDocument/2006/relationships/font" Target="fonts/OpenSans-boldItalic.fntdata"/><Relationship Id="rId14" Type="http://schemas.openxmlformats.org/officeDocument/2006/relationships/slide" Target="slides/slide9.xml"/><Relationship Id="rId58" Type="http://schemas.openxmlformats.org/officeDocument/2006/relationships/font" Target="fonts/OpenSans-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static.wikia.nocookie.net/b__/images/1/17/030-BananaFarm.png/revision/latest?cb=20190522023816&amp;path-prefix=bloons" TargetMode="Externa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5" name="Google Shape;125;p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https://pixabay.com/en/man-reading-touchscreen-blog-791049/#_=_</a:t>
            </a:r>
            <a:endParaRPr/>
          </a:p>
        </p:txBody>
      </p:sp>
      <p:sp>
        <p:nvSpPr>
          <p:cNvPr id="126" name="Google Shape;126;p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9" name="Google Shape;189;p1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90" name="Google Shape;190;p1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6" name="Google Shape;196;p1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97" name="Google Shape;197;p1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3" name="Google Shape;203;p1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04" name="Google Shape;204;p1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2" name="Google Shape;212;p1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13" name="Google Shape;213;p1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9" name="Google Shape;219;p1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20" name="Google Shape;220;p1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p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8" name="Google Shape;228;p1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29" name="Google Shape;229;p1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p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5" name="Google Shape;235;p2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If an in-order traversal is done on a Binary Search Tree, the results will be printed in non decreasing order.</a:t>
            </a:r>
            <a:endParaRPr/>
          </a:p>
        </p:txBody>
      </p:sp>
      <p:sp>
        <p:nvSpPr>
          <p:cNvPr id="236" name="Google Shape;236;p2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p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4" name="Google Shape;244;p2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45" name="Google Shape;245;p2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p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1" name="Google Shape;251;p2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52" name="Google Shape;252;p2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p25: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400"/>
              <a:buFont typeface="Calibri"/>
              <a:buNone/>
            </a:pPr>
            <a:r>
              <a:rPr lang="en-US"/>
              <a:t>Log(n) memory comes from having an auxiliary vector&lt;int&gt; to store the sum at each level. Average case: there are O(log(n)) levels in a binary tree. Worst case (stick): O(n) levels. </a:t>
            </a:r>
            <a:endParaRPr b="0" i="0" sz="1200" u="none" cap="none" strike="noStrike">
              <a:solidFill>
                <a:schemeClr val="dk1"/>
              </a:solidFill>
              <a:latin typeface="Calibri"/>
              <a:ea typeface="Calibri"/>
              <a:cs typeface="Calibri"/>
              <a:sym typeface="Calibri"/>
            </a:endParaRPr>
          </a:p>
        </p:txBody>
      </p:sp>
      <p:sp>
        <p:nvSpPr>
          <p:cNvPr id="259" name="Google Shape;259;p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c650a4008a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8" name="Google Shape;138;g2c650a4008a_0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LAB 8 TEAM W24: REMOVE BANK IMAGE</a:t>
            </a:r>
            <a:br>
              <a:rPr lang="en-US"/>
            </a:br>
            <a:r>
              <a:rPr lang="en-US" u="sng">
                <a:solidFill>
                  <a:schemeClr val="hlink"/>
                </a:solidFill>
                <a:hlinkClick r:id="rId2"/>
              </a:rPr>
              <a:t>https://static.wikia.nocookie.net/b__/images/1/17/030-BananaFarm.png/revision/latest?cb=20190522023816&amp;path-prefix=bloons</a:t>
            </a:r>
            <a:r>
              <a:rPr lang="en-US"/>
              <a:t> </a:t>
            </a:r>
            <a:endParaRPr/>
          </a:p>
        </p:txBody>
      </p:sp>
      <p:sp>
        <p:nvSpPr>
          <p:cNvPr id="139" name="Google Shape;139;g2c650a4008a_0_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p26: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265" name="Google Shape;265;p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p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1" name="Google Shape;271;p2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72" name="Google Shape;272;p2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p2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7" name="Google Shape;277;p2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78" name="Google Shape;278;p2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p42: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400"/>
              <a:buFont typeface="Calibri"/>
              <a:buNone/>
            </a:pPr>
            <a:r>
              <a:rPr lang="en-US"/>
              <a:t>Note: cannot reconstruct from preorder and postorder alone (require </a:t>
            </a:r>
            <a:r>
              <a:rPr lang="en-US"/>
              <a:t>in order</a:t>
            </a:r>
            <a:r>
              <a:rPr lang="en-US"/>
              <a:t>)</a:t>
            </a:r>
            <a:br>
              <a:rPr lang="en-US"/>
            </a:br>
            <a:r>
              <a:rPr lang="en-US"/>
              <a:t>Example: Consider root A with left child B vs root A with right child B. Both have preorder AB and postorder BA. </a:t>
            </a:r>
            <a:endParaRPr b="0" i="0" sz="1200" u="none" cap="none" strike="noStrike">
              <a:solidFill>
                <a:schemeClr val="dk1"/>
              </a:solidFill>
              <a:latin typeface="Calibri"/>
              <a:ea typeface="Calibri"/>
              <a:cs typeface="Calibri"/>
              <a:sym typeface="Calibri"/>
            </a:endParaRPr>
          </a:p>
        </p:txBody>
      </p:sp>
      <p:sp>
        <p:nvSpPr>
          <p:cNvPr id="284" name="Google Shape;284;p4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p4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6" name="Google Shape;306;p4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07" name="Google Shape;307;p4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p44: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312" name="Google Shape;312;p4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p4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18" name="Google Shape;318;p45: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US"/>
              <a:t>in-order successor - (from parent:) once right, then all the way left</a:t>
            </a:r>
            <a:endParaRPr/>
          </a:p>
          <a:p>
            <a:pPr indent="0" lvl="0" marL="0" rtl="0" algn="l">
              <a:lnSpc>
                <a:spcPct val="100000"/>
              </a:lnSpc>
              <a:spcBef>
                <a:spcPts val="0"/>
              </a:spcBef>
              <a:spcAft>
                <a:spcPts val="0"/>
              </a:spcAft>
              <a:buSzPts val="1400"/>
              <a:buNone/>
            </a:pPr>
            <a:r>
              <a:rPr lang="en-US"/>
              <a:t>in-order predecessor - (from parent:) once left, then all the way right</a:t>
            </a:r>
            <a:endParaRPr/>
          </a:p>
          <a:p>
            <a:pPr indent="0" lvl="0" marL="0" rtl="0" algn="l">
              <a:lnSpc>
                <a:spcPct val="100000"/>
              </a:lnSpc>
              <a:spcBef>
                <a:spcPts val="0"/>
              </a:spcBef>
              <a:spcAft>
                <a:spcPts val="0"/>
              </a:spcAft>
              <a:buSzPts val="1400"/>
              <a:buNone/>
            </a:pPr>
            <a:r>
              <a:t/>
            </a:r>
            <a:endParaRPr/>
          </a:p>
        </p:txBody>
      </p:sp>
      <p:sp>
        <p:nvSpPr>
          <p:cNvPr id="319" name="Google Shape;319;p4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chemeClr val="dk1"/>
              </a:buClr>
              <a:buSzPts val="1200"/>
              <a:buFont typeface="Calibri"/>
              <a:buNone/>
            </a:pPr>
            <a:fld id="{00000000-1234-1234-1234-123412341234}" type="slidenum">
              <a:rPr lang="en-US"/>
              <a:t>‹#›</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p4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5" name="Google Shape;325;p4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326" name="Google Shape;326;p4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chemeClr val="dk1"/>
              </a:buClr>
              <a:buSzPts val="1200"/>
              <a:buFont typeface="Calibri"/>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p5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8" name="Google Shape;338;p5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339" name="Google Shape;339;p5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chemeClr val="dk1"/>
              </a:buClr>
              <a:buSzPts val="1200"/>
              <a:buFont typeface="Calibri"/>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p5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67" name="Google Shape;367;p5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368" name="Google Shape;368;p5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chemeClr val="dk1"/>
              </a:buClr>
              <a:buSzPts val="1200"/>
              <a:buFont typeface="Calibri"/>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p3: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145" name="Google Shape;145;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 name="Shape 390"/>
        <p:cNvGrpSpPr/>
        <p:nvPr/>
      </p:nvGrpSpPr>
      <p:grpSpPr>
        <a:xfrm>
          <a:off x="0" y="0"/>
          <a:ext cx="0" cy="0"/>
          <a:chOff x="0" y="0"/>
          <a:chExt cx="0" cy="0"/>
        </a:xfrm>
      </p:grpSpPr>
      <p:sp>
        <p:nvSpPr>
          <p:cNvPr id="391" name="Google Shape;391;p6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92" name="Google Shape;392;p6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400"/>
              <a:buFont typeface="Calibri"/>
              <a:buNone/>
            </a:pPr>
            <a:r>
              <a:rPr lang="en-US"/>
              <a:t>Come back to this and see if they can balance them - they already are balanced, so no need</a:t>
            </a:r>
            <a:endParaRPr b="0" i="0" sz="1200" u="none" cap="none" strike="noStrike">
              <a:solidFill>
                <a:schemeClr val="dk1"/>
              </a:solidFill>
              <a:latin typeface="Calibri"/>
              <a:ea typeface="Calibri"/>
              <a:cs typeface="Calibri"/>
              <a:sym typeface="Calibri"/>
            </a:endParaRPr>
          </a:p>
        </p:txBody>
      </p:sp>
      <p:sp>
        <p:nvSpPr>
          <p:cNvPr id="393" name="Google Shape;393;p6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chemeClr val="dk1"/>
              </a:buClr>
              <a:buSzPts val="1200"/>
              <a:buFont typeface="Calibri"/>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g29613fe0cd0_0_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20" name="Google Shape;420;g29613fe0cd0_0_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400"/>
              <a:buFont typeface="Calibri"/>
              <a:buNone/>
            </a:pPr>
            <a:r>
              <a:rPr b="0" i="0" lang="en-US" sz="1200" u="none" cap="none" strike="noStrike">
                <a:solidFill>
                  <a:schemeClr val="dk1"/>
                </a:solidFill>
                <a:latin typeface="Calibri"/>
                <a:ea typeface="Calibri"/>
                <a:cs typeface="Calibri"/>
                <a:sym typeface="Calibri"/>
              </a:rPr>
              <a:t>Balanced: for every node k of T, the heights of the children of k differ by at most 1</a:t>
            </a:r>
            <a:endParaRPr b="0" i="0" sz="1200" u="none" cap="none" strike="noStrike">
              <a:solidFill>
                <a:schemeClr val="dk1"/>
              </a:solidFill>
              <a:latin typeface="Calibri"/>
              <a:ea typeface="Calibri"/>
              <a:cs typeface="Calibri"/>
              <a:sym typeface="Calibri"/>
            </a:endParaRPr>
          </a:p>
        </p:txBody>
      </p:sp>
      <p:sp>
        <p:nvSpPr>
          <p:cNvPr id="421" name="Google Shape;421;g29613fe0cd0_0_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chemeClr val="dk1"/>
              </a:buClr>
              <a:buSzPts val="1200"/>
              <a:buFont typeface="Calibri"/>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5" name="Shape 425"/>
        <p:cNvGrpSpPr/>
        <p:nvPr/>
      </p:nvGrpSpPr>
      <p:grpSpPr>
        <a:xfrm>
          <a:off x="0" y="0"/>
          <a:ext cx="0" cy="0"/>
          <a:chOff x="0" y="0"/>
          <a:chExt cx="0" cy="0"/>
        </a:xfrm>
      </p:grpSpPr>
      <p:sp>
        <p:nvSpPr>
          <p:cNvPr id="426" name="Google Shape;426;p6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27" name="Google Shape;427;p6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28" name="Google Shape;428;p6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1" name="Shape 431"/>
        <p:cNvGrpSpPr/>
        <p:nvPr/>
      </p:nvGrpSpPr>
      <p:grpSpPr>
        <a:xfrm>
          <a:off x="0" y="0"/>
          <a:ext cx="0" cy="0"/>
          <a:chOff x="0" y="0"/>
          <a:chExt cx="0" cy="0"/>
        </a:xfrm>
      </p:grpSpPr>
      <p:sp>
        <p:nvSpPr>
          <p:cNvPr id="432" name="Google Shape;432;p64: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433" name="Google Shape;433;p6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7" name="Shape 437"/>
        <p:cNvGrpSpPr/>
        <p:nvPr/>
      </p:nvGrpSpPr>
      <p:grpSpPr>
        <a:xfrm>
          <a:off x="0" y="0"/>
          <a:ext cx="0" cy="0"/>
          <a:chOff x="0" y="0"/>
          <a:chExt cx="0" cy="0"/>
        </a:xfrm>
      </p:grpSpPr>
      <p:sp>
        <p:nvSpPr>
          <p:cNvPr id="438" name="Google Shape;438;p65: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439" name="Google Shape;439;p6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3" name="Shape 443"/>
        <p:cNvGrpSpPr/>
        <p:nvPr/>
      </p:nvGrpSpPr>
      <p:grpSpPr>
        <a:xfrm>
          <a:off x="0" y="0"/>
          <a:ext cx="0" cy="0"/>
          <a:chOff x="0" y="0"/>
          <a:chExt cx="0" cy="0"/>
        </a:xfrm>
      </p:grpSpPr>
      <p:sp>
        <p:nvSpPr>
          <p:cNvPr id="444" name="Google Shape;444;g24ea40744a0_0_0: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445" name="Google Shape;445;g24ea40744a0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9" name="Shape 449"/>
        <p:cNvGrpSpPr/>
        <p:nvPr/>
      </p:nvGrpSpPr>
      <p:grpSpPr>
        <a:xfrm>
          <a:off x="0" y="0"/>
          <a:ext cx="0" cy="0"/>
          <a:chOff x="0" y="0"/>
          <a:chExt cx="0" cy="0"/>
        </a:xfrm>
      </p:grpSpPr>
      <p:sp>
        <p:nvSpPr>
          <p:cNvPr id="450" name="Google Shape;450;p67: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451" name="Google Shape;451;p6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2" name="Shape 482"/>
        <p:cNvGrpSpPr/>
        <p:nvPr/>
      </p:nvGrpSpPr>
      <p:grpSpPr>
        <a:xfrm>
          <a:off x="0" y="0"/>
          <a:ext cx="0" cy="0"/>
          <a:chOff x="0" y="0"/>
          <a:chExt cx="0" cy="0"/>
        </a:xfrm>
      </p:grpSpPr>
      <p:sp>
        <p:nvSpPr>
          <p:cNvPr id="483" name="Google Shape;483;p69: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484" name="Google Shape;484;p6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6" name="Shape 516"/>
        <p:cNvGrpSpPr/>
        <p:nvPr/>
      </p:nvGrpSpPr>
      <p:grpSpPr>
        <a:xfrm>
          <a:off x="0" y="0"/>
          <a:ext cx="0" cy="0"/>
          <a:chOff x="0" y="0"/>
          <a:chExt cx="0" cy="0"/>
        </a:xfrm>
      </p:grpSpPr>
      <p:sp>
        <p:nvSpPr>
          <p:cNvPr id="517" name="Google Shape;517;p71: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518" name="Google Shape;518;p7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3" name="Shape 563"/>
        <p:cNvGrpSpPr/>
        <p:nvPr/>
      </p:nvGrpSpPr>
      <p:grpSpPr>
        <a:xfrm>
          <a:off x="0" y="0"/>
          <a:ext cx="0" cy="0"/>
          <a:chOff x="0" y="0"/>
          <a:chExt cx="0" cy="0"/>
        </a:xfrm>
      </p:grpSpPr>
      <p:sp>
        <p:nvSpPr>
          <p:cNvPr id="564" name="Google Shape;564;p73: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565" name="Google Shape;565;p7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p5: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151" name="Google Shape;151;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9" name="Shape 609"/>
        <p:cNvGrpSpPr/>
        <p:nvPr/>
      </p:nvGrpSpPr>
      <p:grpSpPr>
        <a:xfrm>
          <a:off x="0" y="0"/>
          <a:ext cx="0" cy="0"/>
          <a:chOff x="0" y="0"/>
          <a:chExt cx="0" cy="0"/>
        </a:xfrm>
      </p:grpSpPr>
      <p:sp>
        <p:nvSpPr>
          <p:cNvPr id="610" name="Google Shape;610;p7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11" name="Google Shape;611;p7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400"/>
              <a:buFont typeface="Calibri"/>
              <a:buNone/>
            </a:pPr>
            <a:r>
              <a:rPr b="0" i="0" lang="en-US" sz="1200" u="none" cap="none" strike="noStrike">
                <a:solidFill>
                  <a:schemeClr val="dk1"/>
                </a:solidFill>
                <a:latin typeface="Calibri"/>
                <a:ea typeface="Calibri"/>
                <a:cs typeface="Calibri"/>
                <a:sym typeface="Calibri"/>
              </a:rPr>
              <a:t>You do it this way because you know two things for sure: </a:t>
            </a:r>
            <a:endParaRPr b="0" i="0" sz="1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1400"/>
              <a:buFont typeface="Calibri"/>
              <a:buNone/>
            </a:pPr>
            <a:r>
              <a:rPr b="0" i="0" lang="en-US" sz="1200" u="none" cap="none" strike="noStrike">
                <a:solidFill>
                  <a:schemeClr val="dk1"/>
                </a:solidFill>
                <a:latin typeface="Calibri"/>
                <a:ea typeface="Calibri"/>
                <a:cs typeface="Calibri"/>
                <a:sym typeface="Calibri"/>
              </a:rPr>
              <a:t>1) </a:t>
            </a:r>
            <a:r>
              <a:rPr lang="en-US"/>
              <a:t>T</a:t>
            </a:r>
            <a:r>
              <a:rPr b="0" i="0" lang="en-US" sz="1200" u="none" cap="none" strike="noStrike">
                <a:solidFill>
                  <a:schemeClr val="dk1"/>
                </a:solidFill>
                <a:latin typeface="Calibri"/>
                <a:ea typeface="Calibri"/>
                <a:cs typeface="Calibri"/>
                <a:sym typeface="Calibri"/>
              </a:rPr>
              <a:t>he lower node’s left child will be greater than the node whose place it is taking</a:t>
            </a:r>
            <a:endParaRPr b="0" i="0" sz="1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1400"/>
              <a:buFont typeface="Calibri"/>
              <a:buNone/>
            </a:pPr>
            <a:r>
              <a:rPr b="0" i="0" lang="en-US" sz="1200" u="none" cap="none" strike="noStrike">
                <a:solidFill>
                  <a:schemeClr val="dk1"/>
                </a:solidFill>
                <a:latin typeface="Calibri"/>
                <a:ea typeface="Calibri"/>
                <a:cs typeface="Calibri"/>
                <a:sym typeface="Calibri"/>
              </a:rPr>
              <a:t>2) The node who gets the child will have room for a right child because its right child pre-rotation is the node that is taking its place</a:t>
            </a:r>
            <a:endParaRPr b="0" i="0" sz="1200" u="none" cap="none" strike="noStrike">
              <a:solidFill>
                <a:schemeClr val="dk1"/>
              </a:solidFill>
              <a:latin typeface="Calibri"/>
              <a:ea typeface="Calibri"/>
              <a:cs typeface="Calibri"/>
              <a:sym typeface="Calibri"/>
            </a:endParaRPr>
          </a:p>
        </p:txBody>
      </p:sp>
      <p:sp>
        <p:nvSpPr>
          <p:cNvPr id="612" name="Google Shape;612;p7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chemeClr val="dk1"/>
              </a:buClr>
              <a:buSzPts val="1200"/>
              <a:buFont typeface="Calibri"/>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6" name="Shape 646"/>
        <p:cNvGrpSpPr/>
        <p:nvPr/>
      </p:nvGrpSpPr>
      <p:grpSpPr>
        <a:xfrm>
          <a:off x="0" y="0"/>
          <a:ext cx="0" cy="0"/>
          <a:chOff x="0" y="0"/>
          <a:chExt cx="0" cy="0"/>
        </a:xfrm>
      </p:grpSpPr>
      <p:sp>
        <p:nvSpPr>
          <p:cNvPr id="647" name="Google Shape;647;p8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48" name="Google Shape;648;p8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400"/>
              <a:buFont typeface="Calibri"/>
              <a:buNone/>
            </a:pPr>
            <a:r>
              <a:rPr b="0" i="0" lang="en-US" sz="1200" u="none" cap="none" strike="noStrike">
                <a:solidFill>
                  <a:schemeClr val="dk1"/>
                </a:solidFill>
                <a:latin typeface="Calibri"/>
                <a:ea typeface="Calibri"/>
                <a:cs typeface="Calibri"/>
                <a:sym typeface="Calibri"/>
              </a:rPr>
              <a:t>You do it this way because you know two things for sure: </a:t>
            </a:r>
            <a:endParaRPr b="0" i="0" sz="1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1400"/>
              <a:buFont typeface="Calibri"/>
              <a:buNone/>
            </a:pPr>
            <a:r>
              <a:rPr b="0" i="0" lang="en-US" sz="1200" u="none" cap="none" strike="noStrike">
                <a:solidFill>
                  <a:schemeClr val="dk1"/>
                </a:solidFill>
                <a:latin typeface="Calibri"/>
                <a:ea typeface="Calibri"/>
                <a:cs typeface="Calibri"/>
                <a:sym typeface="Calibri"/>
              </a:rPr>
              <a:t>1) </a:t>
            </a:r>
            <a:r>
              <a:rPr lang="en-US"/>
              <a:t>T</a:t>
            </a:r>
            <a:r>
              <a:rPr b="0" i="0" lang="en-US" sz="1200" u="none" cap="none" strike="noStrike">
                <a:solidFill>
                  <a:schemeClr val="dk1"/>
                </a:solidFill>
                <a:latin typeface="Calibri"/>
                <a:ea typeface="Calibri"/>
                <a:cs typeface="Calibri"/>
                <a:sym typeface="Calibri"/>
              </a:rPr>
              <a:t>he lower node’s left child will be greater than the node whose place it is taking</a:t>
            </a:r>
            <a:endParaRPr b="0" i="0" sz="1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1400"/>
              <a:buFont typeface="Calibri"/>
              <a:buNone/>
            </a:pPr>
            <a:r>
              <a:rPr b="0" i="0" lang="en-US" sz="1200" u="none" cap="none" strike="noStrike">
                <a:solidFill>
                  <a:schemeClr val="dk1"/>
                </a:solidFill>
                <a:latin typeface="Calibri"/>
                <a:ea typeface="Calibri"/>
                <a:cs typeface="Calibri"/>
                <a:sym typeface="Calibri"/>
              </a:rPr>
              <a:t>2) The node who gets the child will have room for a right child because its right child pre-rotation is the node that is taking its place</a:t>
            </a:r>
            <a:endParaRPr b="0" i="0" sz="1200" u="none" cap="none" strike="noStrike">
              <a:solidFill>
                <a:schemeClr val="dk1"/>
              </a:solidFill>
              <a:latin typeface="Calibri"/>
              <a:ea typeface="Calibri"/>
              <a:cs typeface="Calibri"/>
              <a:sym typeface="Calibri"/>
            </a:endParaRPr>
          </a:p>
        </p:txBody>
      </p:sp>
      <p:sp>
        <p:nvSpPr>
          <p:cNvPr id="649" name="Google Shape;649;p8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chemeClr val="dk1"/>
              </a:buClr>
              <a:buSzPts val="1200"/>
              <a:buFont typeface="Calibri"/>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8" name="Shape 668"/>
        <p:cNvGrpSpPr/>
        <p:nvPr/>
      </p:nvGrpSpPr>
      <p:grpSpPr>
        <a:xfrm>
          <a:off x="0" y="0"/>
          <a:ext cx="0" cy="0"/>
          <a:chOff x="0" y="0"/>
          <a:chExt cx="0" cy="0"/>
        </a:xfrm>
      </p:grpSpPr>
      <p:sp>
        <p:nvSpPr>
          <p:cNvPr id="669" name="Google Shape;669;p8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70" name="Google Shape;670;p81: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
        <p:nvSpPr>
          <p:cNvPr id="671" name="Google Shape;671;p8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chemeClr val="dk1"/>
              </a:buClr>
              <a:buSzPts val="1200"/>
              <a:buFont typeface="Calibri"/>
              <a:buNone/>
            </a:pPr>
            <a:fld id="{00000000-1234-1234-1234-123412341234}" type="slidenum">
              <a:rPr lang="en-US"/>
              <a:t>‹#›</a:t>
            </a:fld>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1" name="Shape 691"/>
        <p:cNvGrpSpPr/>
        <p:nvPr/>
      </p:nvGrpSpPr>
      <p:grpSpPr>
        <a:xfrm>
          <a:off x="0" y="0"/>
          <a:ext cx="0" cy="0"/>
          <a:chOff x="0" y="0"/>
          <a:chExt cx="0" cy="0"/>
        </a:xfrm>
      </p:grpSpPr>
      <p:sp>
        <p:nvSpPr>
          <p:cNvPr id="692" name="Google Shape;692;p8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93" name="Google Shape;693;p82: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
        <p:nvSpPr>
          <p:cNvPr id="694" name="Google Shape;694;p8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0" name="Shape 710"/>
        <p:cNvGrpSpPr/>
        <p:nvPr/>
      </p:nvGrpSpPr>
      <p:grpSpPr>
        <a:xfrm>
          <a:off x="0" y="0"/>
          <a:ext cx="0" cy="0"/>
          <a:chOff x="0" y="0"/>
          <a:chExt cx="0" cy="0"/>
        </a:xfrm>
      </p:grpSpPr>
      <p:sp>
        <p:nvSpPr>
          <p:cNvPr id="711" name="Google Shape;711;p8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12" name="Google Shape;712;p8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13" name="Google Shape;713;p8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6" name="Shape 716"/>
        <p:cNvGrpSpPr/>
        <p:nvPr/>
      </p:nvGrpSpPr>
      <p:grpSpPr>
        <a:xfrm>
          <a:off x="0" y="0"/>
          <a:ext cx="0" cy="0"/>
          <a:chOff x="0" y="0"/>
          <a:chExt cx="0" cy="0"/>
        </a:xfrm>
      </p:grpSpPr>
      <p:sp>
        <p:nvSpPr>
          <p:cNvPr id="717" name="Google Shape;717;p84: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718" name="Google Shape;718;p8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6" name="Shape 726"/>
        <p:cNvGrpSpPr/>
        <p:nvPr/>
      </p:nvGrpSpPr>
      <p:grpSpPr>
        <a:xfrm>
          <a:off x="0" y="0"/>
          <a:ext cx="0" cy="0"/>
          <a:chOff x="0" y="0"/>
          <a:chExt cx="0" cy="0"/>
        </a:xfrm>
      </p:grpSpPr>
      <p:sp>
        <p:nvSpPr>
          <p:cNvPr id="727" name="Google Shape;727;p85: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400"/>
              <a:buFont typeface="Calibri"/>
              <a:buNone/>
            </a:pPr>
            <a:r>
              <a:rPr lang="en-US"/>
              <a:t>the exclamation mark is outside the parentheses, so that’s O(n) said very excitedly, not O(n!)</a:t>
            </a:r>
            <a:endParaRPr b="0" i="0" sz="1200" u="none" cap="none" strike="noStrike">
              <a:solidFill>
                <a:schemeClr val="dk1"/>
              </a:solidFill>
              <a:latin typeface="Calibri"/>
              <a:ea typeface="Calibri"/>
              <a:cs typeface="Calibri"/>
              <a:sym typeface="Calibri"/>
            </a:endParaRPr>
          </a:p>
        </p:txBody>
      </p:sp>
      <p:sp>
        <p:nvSpPr>
          <p:cNvPr id="728" name="Google Shape;728;p8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p4: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157" name="Google Shape;157;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3" name="Google Shape;163;p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64" name="Google Shape;164;p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9" name="Google Shape;169;p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70" name="Google Shape;170;p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p9: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176" name="Google Shape;176;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p10: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182" name="Google Shape;182;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 name="Shape 12"/>
        <p:cNvGrpSpPr/>
        <p:nvPr/>
      </p:nvGrpSpPr>
      <p:grpSpPr>
        <a:xfrm>
          <a:off x="0" y="0"/>
          <a:ext cx="0" cy="0"/>
          <a:chOff x="0" y="0"/>
          <a:chExt cx="0" cy="0"/>
        </a:xfrm>
      </p:grpSpPr>
      <p:sp>
        <p:nvSpPr>
          <p:cNvPr id="13" name="Google Shape;13;p2"/>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4" name="Google Shape;14;p2"/>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5" name="Google Shape;15;p2"/>
          <p:cNvSpPr txBox="1"/>
          <p:nvPr>
            <p:ph idx="12" type="sldNum"/>
          </p:nvPr>
        </p:nvSpPr>
        <p:spPr>
          <a:xfrm>
            <a:off x="8610600" y="6356350"/>
            <a:ext cx="2743200" cy="365125"/>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1pPr>
            <a:lvl2pPr indent="0" lvl="1"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2pPr>
            <a:lvl3pPr indent="0" lvl="2"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3pPr>
            <a:lvl4pPr indent="0" lvl="3"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4pPr>
            <a:lvl5pPr indent="0" lvl="4"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5pPr>
            <a:lvl6pPr indent="0" lvl="5"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6pPr>
            <a:lvl7pPr indent="0" lvl="6"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7pPr>
            <a:lvl8pPr indent="0" lvl="7"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8pPr>
            <a:lvl9pPr indent="0" lvl="8"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7" name="Shape 67"/>
        <p:cNvGrpSpPr/>
        <p:nvPr/>
      </p:nvGrpSpPr>
      <p:grpSpPr>
        <a:xfrm>
          <a:off x="0" y="0"/>
          <a:ext cx="0" cy="0"/>
          <a:chOff x="0" y="0"/>
          <a:chExt cx="0" cy="0"/>
        </a:xfrm>
      </p:grpSpPr>
      <p:sp>
        <p:nvSpPr>
          <p:cNvPr id="68" name="Google Shape;68;p11"/>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 name="Google Shape;69;p11"/>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70" name="Google Shape;70;p11"/>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71" name="Google Shape;71;p11"/>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72" name="Google Shape;72;p11"/>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73" name="Google Shape;73;p11"/>
          <p:cNvSpPr txBox="1"/>
          <p:nvPr>
            <p:ph idx="12" type="sldNum"/>
          </p:nvPr>
        </p:nvSpPr>
        <p:spPr>
          <a:xfrm>
            <a:off x="8610600" y="6356350"/>
            <a:ext cx="2743200" cy="365125"/>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1pPr>
            <a:lvl2pPr indent="0" lvl="1"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2pPr>
            <a:lvl3pPr indent="0" lvl="2"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3pPr>
            <a:lvl4pPr indent="0" lvl="3"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4pPr>
            <a:lvl5pPr indent="0" lvl="4"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5pPr>
            <a:lvl6pPr indent="0" lvl="5"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6pPr>
            <a:lvl7pPr indent="0" lvl="6"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7pPr>
            <a:lvl8pPr indent="0" lvl="7"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8pPr>
            <a:lvl9pPr indent="0" lvl="8"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74" name="Shape 74"/>
        <p:cNvGrpSpPr/>
        <p:nvPr/>
      </p:nvGrpSpPr>
      <p:grpSpPr>
        <a:xfrm>
          <a:off x="0" y="0"/>
          <a:ext cx="0" cy="0"/>
          <a:chOff x="0" y="0"/>
          <a:chExt cx="0" cy="0"/>
        </a:xfrm>
      </p:grpSpPr>
      <p:sp>
        <p:nvSpPr>
          <p:cNvPr id="75" name="Google Shape;75;p12"/>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12"/>
          <p:cNvSpPr/>
          <p:nvPr>
            <p:ph idx="2" type="pic"/>
          </p:nvPr>
        </p:nvSpPr>
        <p:spPr>
          <a:xfrm>
            <a:off x="5183188" y="987425"/>
            <a:ext cx="6172200" cy="4873625"/>
          </a:xfrm>
          <a:prstGeom prst="rect">
            <a:avLst/>
          </a:prstGeom>
          <a:noFill/>
          <a:ln>
            <a:noFill/>
          </a:ln>
        </p:spPr>
      </p:sp>
      <p:sp>
        <p:nvSpPr>
          <p:cNvPr id="77" name="Google Shape;77;p12"/>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78" name="Google Shape;78;p12"/>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79" name="Google Shape;79;p12"/>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0" name="Google Shape;80;p12"/>
          <p:cNvSpPr txBox="1"/>
          <p:nvPr>
            <p:ph idx="12" type="sldNum"/>
          </p:nvPr>
        </p:nvSpPr>
        <p:spPr>
          <a:xfrm>
            <a:off x="8610600" y="6356350"/>
            <a:ext cx="2743200" cy="365125"/>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1pPr>
            <a:lvl2pPr indent="0" lvl="1"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2pPr>
            <a:lvl3pPr indent="0" lvl="2"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3pPr>
            <a:lvl4pPr indent="0" lvl="3"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4pPr>
            <a:lvl5pPr indent="0" lvl="4"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5pPr>
            <a:lvl6pPr indent="0" lvl="5"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6pPr>
            <a:lvl7pPr indent="0" lvl="6"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7pPr>
            <a:lvl8pPr indent="0" lvl="7"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8pPr>
            <a:lvl9pPr indent="0" lvl="8"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81" name="Shape 81"/>
        <p:cNvGrpSpPr/>
        <p:nvPr/>
      </p:nvGrpSpPr>
      <p:grpSpPr>
        <a:xfrm>
          <a:off x="0" y="0"/>
          <a:ext cx="0" cy="0"/>
          <a:chOff x="0" y="0"/>
          <a:chExt cx="0" cy="0"/>
        </a:xfrm>
      </p:grpSpPr>
      <p:sp>
        <p:nvSpPr>
          <p:cNvPr id="82" name="Google Shape;82;p1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3" name="Google Shape;83;p13"/>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4" name="Google Shape;84;p13"/>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5" name="Google Shape;85;p13"/>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6" name="Google Shape;86;p13"/>
          <p:cNvSpPr txBox="1"/>
          <p:nvPr>
            <p:ph idx="12" type="sldNum"/>
          </p:nvPr>
        </p:nvSpPr>
        <p:spPr>
          <a:xfrm>
            <a:off x="8610600" y="6356350"/>
            <a:ext cx="2743200" cy="365125"/>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1pPr>
            <a:lvl2pPr indent="0" lvl="1"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2pPr>
            <a:lvl3pPr indent="0" lvl="2"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3pPr>
            <a:lvl4pPr indent="0" lvl="3"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4pPr>
            <a:lvl5pPr indent="0" lvl="4"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5pPr>
            <a:lvl6pPr indent="0" lvl="5"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6pPr>
            <a:lvl7pPr indent="0" lvl="6"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7pPr>
            <a:lvl8pPr indent="0" lvl="7"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8pPr>
            <a:lvl9pPr indent="0" lvl="8"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87" name="Shape 87"/>
        <p:cNvGrpSpPr/>
        <p:nvPr/>
      </p:nvGrpSpPr>
      <p:grpSpPr>
        <a:xfrm>
          <a:off x="0" y="0"/>
          <a:ext cx="0" cy="0"/>
          <a:chOff x="0" y="0"/>
          <a:chExt cx="0" cy="0"/>
        </a:xfrm>
      </p:grpSpPr>
      <p:sp>
        <p:nvSpPr>
          <p:cNvPr id="88" name="Google Shape;88;p14"/>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9" name="Google Shape;89;p14"/>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0" name="Google Shape;90;p14"/>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91" name="Google Shape;91;p14"/>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92" name="Google Shape;92;p14"/>
          <p:cNvSpPr txBox="1"/>
          <p:nvPr>
            <p:ph idx="12" type="sldNum"/>
          </p:nvPr>
        </p:nvSpPr>
        <p:spPr>
          <a:xfrm>
            <a:off x="8610600" y="6356350"/>
            <a:ext cx="2743200" cy="365125"/>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1pPr>
            <a:lvl2pPr indent="0" lvl="1"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2pPr>
            <a:lvl3pPr indent="0" lvl="2"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3pPr>
            <a:lvl4pPr indent="0" lvl="3"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4pPr>
            <a:lvl5pPr indent="0" lvl="4"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5pPr>
            <a:lvl6pPr indent="0" lvl="5"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6pPr>
            <a:lvl7pPr indent="0" lvl="6"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7pPr>
            <a:lvl8pPr indent="0" lvl="7"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8pPr>
            <a:lvl9pPr indent="0" lvl="8"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2">
  <p:cSld name="OBJECT_2">
    <p:spTree>
      <p:nvGrpSpPr>
        <p:cNvPr id="93" name="Shape 93"/>
        <p:cNvGrpSpPr/>
        <p:nvPr/>
      </p:nvGrpSpPr>
      <p:grpSpPr>
        <a:xfrm>
          <a:off x="0" y="0"/>
          <a:ext cx="0" cy="0"/>
          <a:chOff x="0" y="0"/>
          <a:chExt cx="0" cy="0"/>
        </a:xfrm>
      </p:grpSpPr>
      <p:sp>
        <p:nvSpPr>
          <p:cNvPr id="94" name="Google Shape;94;p15"/>
          <p:cNvSpPr txBox="1"/>
          <p:nvPr>
            <p:ph type="title"/>
          </p:nvPr>
        </p:nvSpPr>
        <p:spPr>
          <a:xfrm>
            <a:off x="1097280" y="286603"/>
            <a:ext cx="10058400" cy="1450800"/>
          </a:xfrm>
          <a:prstGeom prst="rect">
            <a:avLst/>
          </a:prstGeom>
          <a:noFill/>
          <a:ln>
            <a:noFill/>
          </a:ln>
        </p:spPr>
        <p:txBody>
          <a:bodyPr anchorCtr="0" anchor="b" bIns="91425" lIns="91425" spcFirstLastPara="1" rIns="91425" wrap="square" tIns="91425">
            <a:noAutofit/>
          </a:bodyPr>
          <a:lstStyle>
            <a:lvl1pPr lvl="0" marR="0" algn="l">
              <a:lnSpc>
                <a:spcPct val="85000"/>
              </a:lnSpc>
              <a:spcBef>
                <a:spcPts val="0"/>
              </a:spcBef>
              <a:spcAft>
                <a:spcPts val="0"/>
              </a:spcAft>
              <a:buClr>
                <a:srgbClr val="3F3F3F"/>
              </a:buClr>
              <a:buSzPts val="4800"/>
              <a:buFont typeface="Calibri"/>
              <a:buNone/>
              <a:defRPr b="0" i="0" sz="4800" u="none" cap="none" strike="noStrike">
                <a:solidFill>
                  <a:srgbClr val="3F3F3F"/>
                </a:solidFill>
                <a:latin typeface="Calibri"/>
                <a:ea typeface="Calibri"/>
                <a:cs typeface="Calibri"/>
                <a:sym typeface="Calibri"/>
              </a:defRPr>
            </a:lvl1pPr>
            <a:lvl2pPr lvl="1" algn="l">
              <a:lnSpc>
                <a:spcPct val="100000"/>
              </a:lnSpc>
              <a:spcBef>
                <a:spcPts val="0"/>
              </a:spcBef>
              <a:spcAft>
                <a:spcPts val="0"/>
              </a:spcAft>
              <a:buSzPts val="1400"/>
              <a:buFont typeface="Arial"/>
              <a:buNone/>
              <a:defRPr sz="1800"/>
            </a:lvl2pPr>
            <a:lvl3pPr lvl="2" algn="l">
              <a:lnSpc>
                <a:spcPct val="100000"/>
              </a:lnSpc>
              <a:spcBef>
                <a:spcPts val="0"/>
              </a:spcBef>
              <a:spcAft>
                <a:spcPts val="0"/>
              </a:spcAft>
              <a:buSzPts val="1400"/>
              <a:buFont typeface="Arial"/>
              <a:buNone/>
              <a:defRPr sz="1800"/>
            </a:lvl3pPr>
            <a:lvl4pPr lvl="3" algn="l">
              <a:lnSpc>
                <a:spcPct val="100000"/>
              </a:lnSpc>
              <a:spcBef>
                <a:spcPts val="0"/>
              </a:spcBef>
              <a:spcAft>
                <a:spcPts val="0"/>
              </a:spcAft>
              <a:buSzPts val="1400"/>
              <a:buFont typeface="Arial"/>
              <a:buNone/>
              <a:defRPr sz="1800"/>
            </a:lvl4pPr>
            <a:lvl5pPr lvl="4" algn="l">
              <a:lnSpc>
                <a:spcPct val="100000"/>
              </a:lnSpc>
              <a:spcBef>
                <a:spcPts val="0"/>
              </a:spcBef>
              <a:spcAft>
                <a:spcPts val="0"/>
              </a:spcAft>
              <a:buSzPts val="1400"/>
              <a:buFont typeface="Arial"/>
              <a:buNone/>
              <a:defRPr sz="1800"/>
            </a:lvl5pPr>
            <a:lvl6pPr lvl="5" algn="l">
              <a:lnSpc>
                <a:spcPct val="100000"/>
              </a:lnSpc>
              <a:spcBef>
                <a:spcPts val="0"/>
              </a:spcBef>
              <a:spcAft>
                <a:spcPts val="0"/>
              </a:spcAft>
              <a:buSzPts val="1400"/>
              <a:buFont typeface="Arial"/>
              <a:buNone/>
              <a:defRPr sz="1800"/>
            </a:lvl6pPr>
            <a:lvl7pPr lvl="6" algn="l">
              <a:lnSpc>
                <a:spcPct val="100000"/>
              </a:lnSpc>
              <a:spcBef>
                <a:spcPts val="0"/>
              </a:spcBef>
              <a:spcAft>
                <a:spcPts val="0"/>
              </a:spcAft>
              <a:buSzPts val="1400"/>
              <a:buFont typeface="Arial"/>
              <a:buNone/>
              <a:defRPr sz="1800"/>
            </a:lvl7pPr>
            <a:lvl8pPr lvl="7" algn="l">
              <a:lnSpc>
                <a:spcPct val="100000"/>
              </a:lnSpc>
              <a:spcBef>
                <a:spcPts val="0"/>
              </a:spcBef>
              <a:spcAft>
                <a:spcPts val="0"/>
              </a:spcAft>
              <a:buSzPts val="1400"/>
              <a:buFont typeface="Arial"/>
              <a:buNone/>
              <a:defRPr sz="1800"/>
            </a:lvl8pPr>
            <a:lvl9pPr lvl="8" algn="l">
              <a:lnSpc>
                <a:spcPct val="100000"/>
              </a:lnSpc>
              <a:spcBef>
                <a:spcPts val="0"/>
              </a:spcBef>
              <a:spcAft>
                <a:spcPts val="0"/>
              </a:spcAft>
              <a:buSzPts val="1400"/>
              <a:buFont typeface="Arial"/>
              <a:buNone/>
              <a:defRPr sz="1800"/>
            </a:lvl9pPr>
          </a:lstStyle>
          <a:p/>
        </p:txBody>
      </p:sp>
      <p:sp>
        <p:nvSpPr>
          <p:cNvPr id="95" name="Google Shape;95;p15"/>
          <p:cNvSpPr txBox="1"/>
          <p:nvPr>
            <p:ph idx="1" type="body"/>
          </p:nvPr>
        </p:nvSpPr>
        <p:spPr>
          <a:xfrm>
            <a:off x="1097280" y="1845734"/>
            <a:ext cx="10058400" cy="4023300"/>
          </a:xfrm>
          <a:prstGeom prst="rect">
            <a:avLst/>
          </a:prstGeom>
          <a:noFill/>
          <a:ln>
            <a:noFill/>
          </a:ln>
        </p:spPr>
        <p:txBody>
          <a:bodyPr anchorCtr="0" anchor="t" bIns="91425" lIns="91425" spcFirstLastPara="1" rIns="91425" wrap="square" tIns="91425">
            <a:noAutofit/>
          </a:bodyPr>
          <a:lstStyle>
            <a:lvl1pPr indent="-355600" lvl="0" marL="457200" marR="0" algn="l">
              <a:lnSpc>
                <a:spcPct val="90000"/>
              </a:lnSpc>
              <a:spcBef>
                <a:spcPts val="1200"/>
              </a:spcBef>
              <a:spcAft>
                <a:spcPts val="0"/>
              </a:spcAft>
              <a:buClr>
                <a:schemeClr val="accent1"/>
              </a:buClr>
              <a:buSzPts val="2000"/>
              <a:buFont typeface="Calibri"/>
              <a:buChar char=" "/>
              <a:defRPr b="0" i="0" sz="2000" u="none" cap="none" strike="noStrike">
                <a:solidFill>
                  <a:srgbClr val="3F3F3F"/>
                </a:solidFill>
                <a:latin typeface="Calibri"/>
                <a:ea typeface="Calibri"/>
                <a:cs typeface="Calibri"/>
                <a:sym typeface="Calibri"/>
              </a:defRPr>
            </a:lvl1pPr>
            <a:lvl2pPr indent="-342900" lvl="1" marL="914400" marR="0" algn="l">
              <a:lnSpc>
                <a:spcPct val="90000"/>
              </a:lnSpc>
              <a:spcBef>
                <a:spcPts val="200"/>
              </a:spcBef>
              <a:spcAft>
                <a:spcPts val="0"/>
              </a:spcAft>
              <a:buClr>
                <a:schemeClr val="accent1"/>
              </a:buClr>
              <a:buSzPts val="1800"/>
              <a:buFont typeface="Calibri"/>
              <a:buChar char="◦"/>
              <a:defRPr b="0" i="0" sz="1800" u="none" cap="none" strike="noStrike">
                <a:solidFill>
                  <a:srgbClr val="3F3F3F"/>
                </a:solidFill>
                <a:latin typeface="Calibri"/>
                <a:ea typeface="Calibri"/>
                <a:cs typeface="Calibri"/>
                <a:sym typeface="Calibri"/>
              </a:defRPr>
            </a:lvl2pPr>
            <a:lvl3pPr indent="-317500" lvl="2" marL="1371600" marR="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3pPr>
            <a:lvl4pPr indent="-317500" lvl="3" marL="1828800" marR="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4pPr>
            <a:lvl5pPr indent="-317500" lvl="4" marL="2286000" marR="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5pPr>
            <a:lvl6pPr indent="-317500" lvl="5" marL="2743200" marR="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6pPr>
            <a:lvl7pPr indent="-317500" lvl="6" marL="3200400" marR="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7pPr>
            <a:lvl8pPr indent="-317500" lvl="7" marL="3657600" marR="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8pPr>
            <a:lvl9pPr indent="-317500" lvl="8" marL="4114800" marR="0" algn="l">
              <a:lnSpc>
                <a:spcPct val="90000"/>
              </a:lnSpc>
              <a:spcBef>
                <a:spcPts val="400"/>
              </a:spcBef>
              <a:spcAft>
                <a:spcPts val="40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9pPr>
          </a:lstStyle>
          <a:p/>
        </p:txBody>
      </p:sp>
      <p:sp>
        <p:nvSpPr>
          <p:cNvPr id="96" name="Google Shape;96;p15"/>
          <p:cNvSpPr txBox="1"/>
          <p:nvPr>
            <p:ph idx="10" type="dt"/>
          </p:nvPr>
        </p:nvSpPr>
        <p:spPr>
          <a:xfrm>
            <a:off x="1097280" y="6459785"/>
            <a:ext cx="2472300" cy="3651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FFFFFF"/>
              </a:buClr>
              <a:buSzPts val="1400"/>
              <a:buFont typeface="Calibri"/>
              <a:buNone/>
              <a:defRPr b="0" i="0" sz="900" u="none" cap="none" strike="noStrike">
                <a:solidFill>
                  <a:srgbClr val="FFFFFF"/>
                </a:solidFill>
                <a:latin typeface="Calibri"/>
                <a:ea typeface="Calibri"/>
                <a:cs typeface="Calibri"/>
                <a:sym typeface="Calibri"/>
              </a:defRPr>
            </a:lvl1pPr>
            <a:lvl2pPr lvl="1"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9pPr>
          </a:lstStyle>
          <a:p/>
        </p:txBody>
      </p:sp>
      <p:sp>
        <p:nvSpPr>
          <p:cNvPr id="97" name="Google Shape;97;p15"/>
          <p:cNvSpPr txBox="1"/>
          <p:nvPr>
            <p:ph idx="11" type="ftr"/>
          </p:nvPr>
        </p:nvSpPr>
        <p:spPr>
          <a:xfrm>
            <a:off x="3686185" y="6459785"/>
            <a:ext cx="4822800" cy="3651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FFFFFF"/>
              </a:buClr>
              <a:buSzPts val="1400"/>
              <a:buFont typeface="Calibri"/>
              <a:buNone/>
              <a:defRPr b="0" i="0" sz="900" u="none" cap="none" strike="noStrike">
                <a:solidFill>
                  <a:srgbClr val="FFFFFF"/>
                </a:solidFill>
                <a:latin typeface="Calibri"/>
                <a:ea typeface="Calibri"/>
                <a:cs typeface="Calibri"/>
                <a:sym typeface="Calibri"/>
              </a:defRPr>
            </a:lvl1pPr>
            <a:lvl2pPr lvl="1"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9pPr>
          </a:lstStyle>
          <a:p/>
        </p:txBody>
      </p:sp>
      <p:sp>
        <p:nvSpPr>
          <p:cNvPr id="98" name="Google Shape;98;p15"/>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1pPr>
            <a:lvl2pPr indent="0" lvl="1"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2pPr>
            <a:lvl3pPr indent="0" lvl="2"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3pPr>
            <a:lvl4pPr indent="0" lvl="3"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4pPr>
            <a:lvl5pPr indent="0" lvl="4"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5pPr>
            <a:lvl6pPr indent="0" lvl="5"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6pPr>
            <a:lvl7pPr indent="0" lvl="6"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7pPr>
            <a:lvl8pPr indent="0" lvl="7"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8pPr>
            <a:lvl9pPr indent="0" lvl="8"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3">
  <p:cSld name="OBJECT_3">
    <p:spTree>
      <p:nvGrpSpPr>
        <p:cNvPr id="99" name="Shape 99"/>
        <p:cNvGrpSpPr/>
        <p:nvPr/>
      </p:nvGrpSpPr>
      <p:grpSpPr>
        <a:xfrm>
          <a:off x="0" y="0"/>
          <a:ext cx="0" cy="0"/>
          <a:chOff x="0" y="0"/>
          <a:chExt cx="0" cy="0"/>
        </a:xfrm>
      </p:grpSpPr>
      <p:sp>
        <p:nvSpPr>
          <p:cNvPr id="100" name="Google Shape;100;p16"/>
          <p:cNvSpPr txBox="1"/>
          <p:nvPr>
            <p:ph type="title"/>
          </p:nvPr>
        </p:nvSpPr>
        <p:spPr>
          <a:xfrm>
            <a:off x="1097280" y="286603"/>
            <a:ext cx="10058400" cy="1450800"/>
          </a:xfrm>
          <a:prstGeom prst="rect">
            <a:avLst/>
          </a:prstGeom>
          <a:noFill/>
          <a:ln>
            <a:noFill/>
          </a:ln>
        </p:spPr>
        <p:txBody>
          <a:bodyPr anchorCtr="0" anchor="b" bIns="91425" lIns="91425" spcFirstLastPara="1" rIns="91425" wrap="square" tIns="91425">
            <a:noAutofit/>
          </a:bodyPr>
          <a:lstStyle>
            <a:lvl1pPr lvl="0" marR="0" algn="l">
              <a:lnSpc>
                <a:spcPct val="85000"/>
              </a:lnSpc>
              <a:spcBef>
                <a:spcPts val="0"/>
              </a:spcBef>
              <a:spcAft>
                <a:spcPts val="0"/>
              </a:spcAft>
              <a:buClr>
                <a:srgbClr val="3F3F3F"/>
              </a:buClr>
              <a:buSzPts val="4800"/>
              <a:buFont typeface="Calibri"/>
              <a:buNone/>
              <a:defRPr b="0" i="0" sz="4800" u="none" cap="none" strike="noStrike">
                <a:solidFill>
                  <a:srgbClr val="3F3F3F"/>
                </a:solidFill>
                <a:latin typeface="Calibri"/>
                <a:ea typeface="Calibri"/>
                <a:cs typeface="Calibri"/>
                <a:sym typeface="Calibri"/>
              </a:defRPr>
            </a:lvl1pPr>
            <a:lvl2pPr lvl="1" algn="l">
              <a:lnSpc>
                <a:spcPct val="100000"/>
              </a:lnSpc>
              <a:spcBef>
                <a:spcPts val="0"/>
              </a:spcBef>
              <a:spcAft>
                <a:spcPts val="0"/>
              </a:spcAft>
              <a:buSzPts val="1400"/>
              <a:buFont typeface="Arial"/>
              <a:buNone/>
              <a:defRPr sz="1800"/>
            </a:lvl2pPr>
            <a:lvl3pPr lvl="2" algn="l">
              <a:lnSpc>
                <a:spcPct val="100000"/>
              </a:lnSpc>
              <a:spcBef>
                <a:spcPts val="0"/>
              </a:spcBef>
              <a:spcAft>
                <a:spcPts val="0"/>
              </a:spcAft>
              <a:buSzPts val="1400"/>
              <a:buFont typeface="Arial"/>
              <a:buNone/>
              <a:defRPr sz="1800"/>
            </a:lvl3pPr>
            <a:lvl4pPr lvl="3" algn="l">
              <a:lnSpc>
                <a:spcPct val="100000"/>
              </a:lnSpc>
              <a:spcBef>
                <a:spcPts val="0"/>
              </a:spcBef>
              <a:spcAft>
                <a:spcPts val="0"/>
              </a:spcAft>
              <a:buSzPts val="1400"/>
              <a:buFont typeface="Arial"/>
              <a:buNone/>
              <a:defRPr sz="1800"/>
            </a:lvl4pPr>
            <a:lvl5pPr lvl="4" algn="l">
              <a:lnSpc>
                <a:spcPct val="100000"/>
              </a:lnSpc>
              <a:spcBef>
                <a:spcPts val="0"/>
              </a:spcBef>
              <a:spcAft>
                <a:spcPts val="0"/>
              </a:spcAft>
              <a:buSzPts val="1400"/>
              <a:buFont typeface="Arial"/>
              <a:buNone/>
              <a:defRPr sz="1800"/>
            </a:lvl5pPr>
            <a:lvl6pPr lvl="5" algn="l">
              <a:lnSpc>
                <a:spcPct val="100000"/>
              </a:lnSpc>
              <a:spcBef>
                <a:spcPts val="0"/>
              </a:spcBef>
              <a:spcAft>
                <a:spcPts val="0"/>
              </a:spcAft>
              <a:buSzPts val="1400"/>
              <a:buFont typeface="Arial"/>
              <a:buNone/>
              <a:defRPr sz="1800"/>
            </a:lvl6pPr>
            <a:lvl7pPr lvl="6" algn="l">
              <a:lnSpc>
                <a:spcPct val="100000"/>
              </a:lnSpc>
              <a:spcBef>
                <a:spcPts val="0"/>
              </a:spcBef>
              <a:spcAft>
                <a:spcPts val="0"/>
              </a:spcAft>
              <a:buSzPts val="1400"/>
              <a:buFont typeface="Arial"/>
              <a:buNone/>
              <a:defRPr sz="1800"/>
            </a:lvl7pPr>
            <a:lvl8pPr lvl="7" algn="l">
              <a:lnSpc>
                <a:spcPct val="100000"/>
              </a:lnSpc>
              <a:spcBef>
                <a:spcPts val="0"/>
              </a:spcBef>
              <a:spcAft>
                <a:spcPts val="0"/>
              </a:spcAft>
              <a:buSzPts val="1400"/>
              <a:buFont typeface="Arial"/>
              <a:buNone/>
              <a:defRPr sz="1800"/>
            </a:lvl8pPr>
            <a:lvl9pPr lvl="8" algn="l">
              <a:lnSpc>
                <a:spcPct val="100000"/>
              </a:lnSpc>
              <a:spcBef>
                <a:spcPts val="0"/>
              </a:spcBef>
              <a:spcAft>
                <a:spcPts val="0"/>
              </a:spcAft>
              <a:buSzPts val="1400"/>
              <a:buFont typeface="Arial"/>
              <a:buNone/>
              <a:defRPr sz="1800"/>
            </a:lvl9pPr>
          </a:lstStyle>
          <a:p/>
        </p:txBody>
      </p:sp>
      <p:sp>
        <p:nvSpPr>
          <p:cNvPr id="101" name="Google Shape;101;p16"/>
          <p:cNvSpPr txBox="1"/>
          <p:nvPr>
            <p:ph idx="1" type="body"/>
          </p:nvPr>
        </p:nvSpPr>
        <p:spPr>
          <a:xfrm>
            <a:off x="1097280" y="1845734"/>
            <a:ext cx="10058400" cy="4023300"/>
          </a:xfrm>
          <a:prstGeom prst="rect">
            <a:avLst/>
          </a:prstGeom>
          <a:noFill/>
          <a:ln>
            <a:noFill/>
          </a:ln>
        </p:spPr>
        <p:txBody>
          <a:bodyPr anchorCtr="0" anchor="t" bIns="91425" lIns="91425" spcFirstLastPara="1" rIns="91425" wrap="square" tIns="91425">
            <a:noAutofit/>
          </a:bodyPr>
          <a:lstStyle>
            <a:lvl1pPr indent="-355600" lvl="0" marL="457200" marR="0" algn="l">
              <a:lnSpc>
                <a:spcPct val="90000"/>
              </a:lnSpc>
              <a:spcBef>
                <a:spcPts val="1200"/>
              </a:spcBef>
              <a:spcAft>
                <a:spcPts val="0"/>
              </a:spcAft>
              <a:buClr>
                <a:schemeClr val="accent1"/>
              </a:buClr>
              <a:buSzPts val="2000"/>
              <a:buFont typeface="Calibri"/>
              <a:buChar char=" "/>
              <a:defRPr b="0" i="0" sz="2000" u="none" cap="none" strike="noStrike">
                <a:solidFill>
                  <a:srgbClr val="3F3F3F"/>
                </a:solidFill>
                <a:latin typeface="Calibri"/>
                <a:ea typeface="Calibri"/>
                <a:cs typeface="Calibri"/>
                <a:sym typeface="Calibri"/>
              </a:defRPr>
            </a:lvl1pPr>
            <a:lvl2pPr indent="-342900" lvl="1" marL="914400" marR="0" algn="l">
              <a:lnSpc>
                <a:spcPct val="90000"/>
              </a:lnSpc>
              <a:spcBef>
                <a:spcPts val="200"/>
              </a:spcBef>
              <a:spcAft>
                <a:spcPts val="0"/>
              </a:spcAft>
              <a:buClr>
                <a:schemeClr val="accent1"/>
              </a:buClr>
              <a:buSzPts val="1800"/>
              <a:buFont typeface="Calibri"/>
              <a:buChar char="◦"/>
              <a:defRPr b="0" i="0" sz="1800" u="none" cap="none" strike="noStrike">
                <a:solidFill>
                  <a:srgbClr val="3F3F3F"/>
                </a:solidFill>
                <a:latin typeface="Calibri"/>
                <a:ea typeface="Calibri"/>
                <a:cs typeface="Calibri"/>
                <a:sym typeface="Calibri"/>
              </a:defRPr>
            </a:lvl2pPr>
            <a:lvl3pPr indent="-317500" lvl="2" marL="1371600" marR="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3pPr>
            <a:lvl4pPr indent="-317500" lvl="3" marL="1828800" marR="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4pPr>
            <a:lvl5pPr indent="-317500" lvl="4" marL="2286000" marR="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5pPr>
            <a:lvl6pPr indent="-317500" lvl="5" marL="2743200" marR="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6pPr>
            <a:lvl7pPr indent="-317500" lvl="6" marL="3200400" marR="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7pPr>
            <a:lvl8pPr indent="-317500" lvl="7" marL="3657600" marR="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8pPr>
            <a:lvl9pPr indent="-317500" lvl="8" marL="4114800" marR="0" algn="l">
              <a:lnSpc>
                <a:spcPct val="90000"/>
              </a:lnSpc>
              <a:spcBef>
                <a:spcPts val="400"/>
              </a:spcBef>
              <a:spcAft>
                <a:spcPts val="40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9pPr>
          </a:lstStyle>
          <a:p/>
        </p:txBody>
      </p:sp>
      <p:sp>
        <p:nvSpPr>
          <p:cNvPr id="102" name="Google Shape;102;p16"/>
          <p:cNvSpPr txBox="1"/>
          <p:nvPr>
            <p:ph idx="10" type="dt"/>
          </p:nvPr>
        </p:nvSpPr>
        <p:spPr>
          <a:xfrm>
            <a:off x="1097280" y="6459785"/>
            <a:ext cx="2472300" cy="3651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FFFFFF"/>
              </a:buClr>
              <a:buSzPts val="1400"/>
              <a:buFont typeface="Calibri"/>
              <a:buNone/>
              <a:defRPr b="0" i="0" sz="900" u="none" cap="none" strike="noStrike">
                <a:solidFill>
                  <a:srgbClr val="FFFFFF"/>
                </a:solidFill>
                <a:latin typeface="Calibri"/>
                <a:ea typeface="Calibri"/>
                <a:cs typeface="Calibri"/>
                <a:sym typeface="Calibri"/>
              </a:defRPr>
            </a:lvl1pPr>
            <a:lvl2pPr lvl="1"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9pPr>
          </a:lstStyle>
          <a:p/>
        </p:txBody>
      </p:sp>
      <p:sp>
        <p:nvSpPr>
          <p:cNvPr id="103" name="Google Shape;103;p16"/>
          <p:cNvSpPr txBox="1"/>
          <p:nvPr>
            <p:ph idx="11" type="ftr"/>
          </p:nvPr>
        </p:nvSpPr>
        <p:spPr>
          <a:xfrm>
            <a:off x="3686185" y="6459785"/>
            <a:ext cx="4822800" cy="3651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FFFFFF"/>
              </a:buClr>
              <a:buSzPts val="1400"/>
              <a:buFont typeface="Calibri"/>
              <a:buNone/>
              <a:defRPr b="0" i="0" sz="900" u="none" cap="none" strike="noStrike">
                <a:solidFill>
                  <a:srgbClr val="FFFFFF"/>
                </a:solidFill>
                <a:latin typeface="Calibri"/>
                <a:ea typeface="Calibri"/>
                <a:cs typeface="Calibri"/>
                <a:sym typeface="Calibri"/>
              </a:defRPr>
            </a:lvl1pPr>
            <a:lvl2pPr lvl="1"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9pPr>
          </a:lstStyle>
          <a:p/>
        </p:txBody>
      </p:sp>
      <p:sp>
        <p:nvSpPr>
          <p:cNvPr id="104" name="Google Shape;104;p16"/>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1pPr>
            <a:lvl2pPr indent="0" lvl="1"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2pPr>
            <a:lvl3pPr indent="0" lvl="2"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3pPr>
            <a:lvl4pPr indent="0" lvl="3"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4pPr>
            <a:lvl5pPr indent="0" lvl="4"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5pPr>
            <a:lvl6pPr indent="0" lvl="5"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6pPr>
            <a:lvl7pPr indent="0" lvl="6"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7pPr>
            <a:lvl8pPr indent="0" lvl="7"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8pPr>
            <a:lvl9pPr indent="0" lvl="8"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4">
  <p:cSld name="OBJECT_4">
    <p:spTree>
      <p:nvGrpSpPr>
        <p:cNvPr id="105" name="Shape 105"/>
        <p:cNvGrpSpPr/>
        <p:nvPr/>
      </p:nvGrpSpPr>
      <p:grpSpPr>
        <a:xfrm>
          <a:off x="0" y="0"/>
          <a:ext cx="0" cy="0"/>
          <a:chOff x="0" y="0"/>
          <a:chExt cx="0" cy="0"/>
        </a:xfrm>
      </p:grpSpPr>
      <p:sp>
        <p:nvSpPr>
          <p:cNvPr id="106" name="Google Shape;106;p17"/>
          <p:cNvSpPr txBox="1"/>
          <p:nvPr>
            <p:ph type="title"/>
          </p:nvPr>
        </p:nvSpPr>
        <p:spPr>
          <a:xfrm>
            <a:off x="1097280" y="286603"/>
            <a:ext cx="10058400" cy="1450800"/>
          </a:xfrm>
          <a:prstGeom prst="rect">
            <a:avLst/>
          </a:prstGeom>
          <a:noFill/>
          <a:ln>
            <a:noFill/>
          </a:ln>
        </p:spPr>
        <p:txBody>
          <a:bodyPr anchorCtr="0" anchor="b" bIns="91425" lIns="91425" spcFirstLastPara="1" rIns="91425" wrap="square" tIns="91425">
            <a:noAutofit/>
          </a:bodyPr>
          <a:lstStyle>
            <a:lvl1pPr lvl="0" marR="0" algn="l">
              <a:lnSpc>
                <a:spcPct val="85000"/>
              </a:lnSpc>
              <a:spcBef>
                <a:spcPts val="0"/>
              </a:spcBef>
              <a:spcAft>
                <a:spcPts val="0"/>
              </a:spcAft>
              <a:buClr>
                <a:srgbClr val="3F3F3F"/>
              </a:buClr>
              <a:buSzPts val="4800"/>
              <a:buFont typeface="Calibri"/>
              <a:buNone/>
              <a:defRPr b="0" i="0" sz="4800" u="none" cap="none" strike="noStrike">
                <a:solidFill>
                  <a:srgbClr val="3F3F3F"/>
                </a:solidFill>
                <a:latin typeface="Calibri"/>
                <a:ea typeface="Calibri"/>
                <a:cs typeface="Calibri"/>
                <a:sym typeface="Calibri"/>
              </a:defRPr>
            </a:lvl1pPr>
            <a:lvl2pPr lvl="1" algn="l">
              <a:lnSpc>
                <a:spcPct val="100000"/>
              </a:lnSpc>
              <a:spcBef>
                <a:spcPts val="0"/>
              </a:spcBef>
              <a:spcAft>
                <a:spcPts val="0"/>
              </a:spcAft>
              <a:buSzPts val="1400"/>
              <a:buFont typeface="Arial"/>
              <a:buNone/>
              <a:defRPr sz="1800"/>
            </a:lvl2pPr>
            <a:lvl3pPr lvl="2" algn="l">
              <a:lnSpc>
                <a:spcPct val="100000"/>
              </a:lnSpc>
              <a:spcBef>
                <a:spcPts val="0"/>
              </a:spcBef>
              <a:spcAft>
                <a:spcPts val="0"/>
              </a:spcAft>
              <a:buSzPts val="1400"/>
              <a:buFont typeface="Arial"/>
              <a:buNone/>
              <a:defRPr sz="1800"/>
            </a:lvl3pPr>
            <a:lvl4pPr lvl="3" algn="l">
              <a:lnSpc>
                <a:spcPct val="100000"/>
              </a:lnSpc>
              <a:spcBef>
                <a:spcPts val="0"/>
              </a:spcBef>
              <a:spcAft>
                <a:spcPts val="0"/>
              </a:spcAft>
              <a:buSzPts val="1400"/>
              <a:buFont typeface="Arial"/>
              <a:buNone/>
              <a:defRPr sz="1800"/>
            </a:lvl4pPr>
            <a:lvl5pPr lvl="4" algn="l">
              <a:lnSpc>
                <a:spcPct val="100000"/>
              </a:lnSpc>
              <a:spcBef>
                <a:spcPts val="0"/>
              </a:spcBef>
              <a:spcAft>
                <a:spcPts val="0"/>
              </a:spcAft>
              <a:buSzPts val="1400"/>
              <a:buFont typeface="Arial"/>
              <a:buNone/>
              <a:defRPr sz="1800"/>
            </a:lvl5pPr>
            <a:lvl6pPr lvl="5" algn="l">
              <a:lnSpc>
                <a:spcPct val="100000"/>
              </a:lnSpc>
              <a:spcBef>
                <a:spcPts val="0"/>
              </a:spcBef>
              <a:spcAft>
                <a:spcPts val="0"/>
              </a:spcAft>
              <a:buSzPts val="1400"/>
              <a:buFont typeface="Arial"/>
              <a:buNone/>
              <a:defRPr sz="1800"/>
            </a:lvl6pPr>
            <a:lvl7pPr lvl="6" algn="l">
              <a:lnSpc>
                <a:spcPct val="100000"/>
              </a:lnSpc>
              <a:spcBef>
                <a:spcPts val="0"/>
              </a:spcBef>
              <a:spcAft>
                <a:spcPts val="0"/>
              </a:spcAft>
              <a:buSzPts val="1400"/>
              <a:buFont typeface="Arial"/>
              <a:buNone/>
              <a:defRPr sz="1800"/>
            </a:lvl7pPr>
            <a:lvl8pPr lvl="7" algn="l">
              <a:lnSpc>
                <a:spcPct val="100000"/>
              </a:lnSpc>
              <a:spcBef>
                <a:spcPts val="0"/>
              </a:spcBef>
              <a:spcAft>
                <a:spcPts val="0"/>
              </a:spcAft>
              <a:buSzPts val="1400"/>
              <a:buFont typeface="Arial"/>
              <a:buNone/>
              <a:defRPr sz="1800"/>
            </a:lvl8pPr>
            <a:lvl9pPr lvl="8" algn="l">
              <a:lnSpc>
                <a:spcPct val="100000"/>
              </a:lnSpc>
              <a:spcBef>
                <a:spcPts val="0"/>
              </a:spcBef>
              <a:spcAft>
                <a:spcPts val="0"/>
              </a:spcAft>
              <a:buSzPts val="1400"/>
              <a:buFont typeface="Arial"/>
              <a:buNone/>
              <a:defRPr sz="1800"/>
            </a:lvl9pPr>
          </a:lstStyle>
          <a:p/>
        </p:txBody>
      </p:sp>
      <p:sp>
        <p:nvSpPr>
          <p:cNvPr id="107" name="Google Shape;107;p17"/>
          <p:cNvSpPr txBox="1"/>
          <p:nvPr>
            <p:ph idx="1" type="body"/>
          </p:nvPr>
        </p:nvSpPr>
        <p:spPr>
          <a:xfrm>
            <a:off x="1097280" y="1845734"/>
            <a:ext cx="10058400" cy="4023300"/>
          </a:xfrm>
          <a:prstGeom prst="rect">
            <a:avLst/>
          </a:prstGeom>
          <a:noFill/>
          <a:ln>
            <a:noFill/>
          </a:ln>
        </p:spPr>
        <p:txBody>
          <a:bodyPr anchorCtr="0" anchor="t" bIns="91425" lIns="91425" spcFirstLastPara="1" rIns="91425" wrap="square" tIns="91425">
            <a:noAutofit/>
          </a:bodyPr>
          <a:lstStyle>
            <a:lvl1pPr indent="-355600" lvl="0" marL="457200" marR="0" algn="l">
              <a:lnSpc>
                <a:spcPct val="90000"/>
              </a:lnSpc>
              <a:spcBef>
                <a:spcPts val="1200"/>
              </a:spcBef>
              <a:spcAft>
                <a:spcPts val="0"/>
              </a:spcAft>
              <a:buClr>
                <a:schemeClr val="accent1"/>
              </a:buClr>
              <a:buSzPts val="2000"/>
              <a:buFont typeface="Calibri"/>
              <a:buChar char=" "/>
              <a:defRPr b="0" i="0" sz="2000" u="none" cap="none" strike="noStrike">
                <a:solidFill>
                  <a:srgbClr val="3F3F3F"/>
                </a:solidFill>
                <a:latin typeface="Calibri"/>
                <a:ea typeface="Calibri"/>
                <a:cs typeface="Calibri"/>
                <a:sym typeface="Calibri"/>
              </a:defRPr>
            </a:lvl1pPr>
            <a:lvl2pPr indent="-342900" lvl="1" marL="914400" marR="0" algn="l">
              <a:lnSpc>
                <a:spcPct val="90000"/>
              </a:lnSpc>
              <a:spcBef>
                <a:spcPts val="200"/>
              </a:spcBef>
              <a:spcAft>
                <a:spcPts val="0"/>
              </a:spcAft>
              <a:buClr>
                <a:schemeClr val="accent1"/>
              </a:buClr>
              <a:buSzPts val="1800"/>
              <a:buFont typeface="Calibri"/>
              <a:buChar char="◦"/>
              <a:defRPr b="0" i="0" sz="1800" u="none" cap="none" strike="noStrike">
                <a:solidFill>
                  <a:srgbClr val="3F3F3F"/>
                </a:solidFill>
                <a:latin typeface="Calibri"/>
                <a:ea typeface="Calibri"/>
                <a:cs typeface="Calibri"/>
                <a:sym typeface="Calibri"/>
              </a:defRPr>
            </a:lvl2pPr>
            <a:lvl3pPr indent="-317500" lvl="2" marL="1371600" marR="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3pPr>
            <a:lvl4pPr indent="-317500" lvl="3" marL="1828800" marR="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4pPr>
            <a:lvl5pPr indent="-317500" lvl="4" marL="2286000" marR="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5pPr>
            <a:lvl6pPr indent="-317500" lvl="5" marL="2743200" marR="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6pPr>
            <a:lvl7pPr indent="-317500" lvl="6" marL="3200400" marR="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7pPr>
            <a:lvl8pPr indent="-317500" lvl="7" marL="3657600" marR="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8pPr>
            <a:lvl9pPr indent="-317500" lvl="8" marL="4114800" marR="0" algn="l">
              <a:lnSpc>
                <a:spcPct val="90000"/>
              </a:lnSpc>
              <a:spcBef>
                <a:spcPts val="400"/>
              </a:spcBef>
              <a:spcAft>
                <a:spcPts val="40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9pPr>
          </a:lstStyle>
          <a:p/>
        </p:txBody>
      </p:sp>
      <p:sp>
        <p:nvSpPr>
          <p:cNvPr id="108" name="Google Shape;108;p17"/>
          <p:cNvSpPr txBox="1"/>
          <p:nvPr>
            <p:ph idx="10" type="dt"/>
          </p:nvPr>
        </p:nvSpPr>
        <p:spPr>
          <a:xfrm>
            <a:off x="1097280" y="6459785"/>
            <a:ext cx="2472300" cy="3651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FFFFFF"/>
              </a:buClr>
              <a:buSzPts val="1400"/>
              <a:buFont typeface="Calibri"/>
              <a:buNone/>
              <a:defRPr b="0" i="0" sz="900" u="none" cap="none" strike="noStrike">
                <a:solidFill>
                  <a:srgbClr val="FFFFFF"/>
                </a:solidFill>
                <a:latin typeface="Calibri"/>
                <a:ea typeface="Calibri"/>
                <a:cs typeface="Calibri"/>
                <a:sym typeface="Calibri"/>
              </a:defRPr>
            </a:lvl1pPr>
            <a:lvl2pPr lvl="1"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9pPr>
          </a:lstStyle>
          <a:p/>
        </p:txBody>
      </p:sp>
      <p:sp>
        <p:nvSpPr>
          <p:cNvPr id="109" name="Google Shape;109;p17"/>
          <p:cNvSpPr txBox="1"/>
          <p:nvPr>
            <p:ph idx="11" type="ftr"/>
          </p:nvPr>
        </p:nvSpPr>
        <p:spPr>
          <a:xfrm>
            <a:off x="3686185" y="6459785"/>
            <a:ext cx="4822800" cy="3651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FFFFFF"/>
              </a:buClr>
              <a:buSzPts val="1400"/>
              <a:buFont typeface="Calibri"/>
              <a:buNone/>
              <a:defRPr b="0" i="0" sz="900" u="none" cap="none" strike="noStrike">
                <a:solidFill>
                  <a:srgbClr val="FFFFFF"/>
                </a:solidFill>
                <a:latin typeface="Calibri"/>
                <a:ea typeface="Calibri"/>
                <a:cs typeface="Calibri"/>
                <a:sym typeface="Calibri"/>
              </a:defRPr>
            </a:lvl1pPr>
            <a:lvl2pPr lvl="1"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9pPr>
          </a:lstStyle>
          <a:p/>
        </p:txBody>
      </p:sp>
      <p:sp>
        <p:nvSpPr>
          <p:cNvPr id="110" name="Google Shape;110;p17"/>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1pPr>
            <a:lvl2pPr indent="0" lvl="1"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2pPr>
            <a:lvl3pPr indent="0" lvl="2"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3pPr>
            <a:lvl4pPr indent="0" lvl="3"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4pPr>
            <a:lvl5pPr indent="0" lvl="4"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5pPr>
            <a:lvl6pPr indent="0" lvl="5"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6pPr>
            <a:lvl7pPr indent="0" lvl="6"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7pPr>
            <a:lvl8pPr indent="0" lvl="7"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8pPr>
            <a:lvl9pPr indent="0" lvl="8"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5">
  <p:cSld name="OBJECT_5">
    <p:spTree>
      <p:nvGrpSpPr>
        <p:cNvPr id="111" name="Shape 111"/>
        <p:cNvGrpSpPr/>
        <p:nvPr/>
      </p:nvGrpSpPr>
      <p:grpSpPr>
        <a:xfrm>
          <a:off x="0" y="0"/>
          <a:ext cx="0" cy="0"/>
          <a:chOff x="0" y="0"/>
          <a:chExt cx="0" cy="0"/>
        </a:xfrm>
      </p:grpSpPr>
      <p:sp>
        <p:nvSpPr>
          <p:cNvPr id="112" name="Google Shape;112;p18"/>
          <p:cNvSpPr txBox="1"/>
          <p:nvPr>
            <p:ph type="title"/>
          </p:nvPr>
        </p:nvSpPr>
        <p:spPr>
          <a:xfrm>
            <a:off x="1097280" y="286603"/>
            <a:ext cx="10058400" cy="1450800"/>
          </a:xfrm>
          <a:prstGeom prst="rect">
            <a:avLst/>
          </a:prstGeom>
          <a:noFill/>
          <a:ln>
            <a:noFill/>
          </a:ln>
        </p:spPr>
        <p:txBody>
          <a:bodyPr anchorCtr="0" anchor="b" bIns="91425" lIns="91425" spcFirstLastPara="1" rIns="91425" wrap="square" tIns="91425">
            <a:noAutofit/>
          </a:bodyPr>
          <a:lstStyle>
            <a:lvl1pPr lvl="0" marR="0" algn="l">
              <a:lnSpc>
                <a:spcPct val="85000"/>
              </a:lnSpc>
              <a:spcBef>
                <a:spcPts val="0"/>
              </a:spcBef>
              <a:spcAft>
                <a:spcPts val="0"/>
              </a:spcAft>
              <a:buClr>
                <a:srgbClr val="3F3F3F"/>
              </a:buClr>
              <a:buSzPts val="4800"/>
              <a:buFont typeface="Calibri"/>
              <a:buNone/>
              <a:defRPr b="0" i="0" sz="4800" u="none" cap="none" strike="noStrike">
                <a:solidFill>
                  <a:srgbClr val="3F3F3F"/>
                </a:solidFill>
                <a:latin typeface="Calibri"/>
                <a:ea typeface="Calibri"/>
                <a:cs typeface="Calibri"/>
                <a:sym typeface="Calibri"/>
              </a:defRPr>
            </a:lvl1pPr>
            <a:lvl2pPr lvl="1" algn="l">
              <a:lnSpc>
                <a:spcPct val="100000"/>
              </a:lnSpc>
              <a:spcBef>
                <a:spcPts val="0"/>
              </a:spcBef>
              <a:spcAft>
                <a:spcPts val="0"/>
              </a:spcAft>
              <a:buSzPts val="1400"/>
              <a:buFont typeface="Arial"/>
              <a:buNone/>
              <a:defRPr sz="1800"/>
            </a:lvl2pPr>
            <a:lvl3pPr lvl="2" algn="l">
              <a:lnSpc>
                <a:spcPct val="100000"/>
              </a:lnSpc>
              <a:spcBef>
                <a:spcPts val="0"/>
              </a:spcBef>
              <a:spcAft>
                <a:spcPts val="0"/>
              </a:spcAft>
              <a:buSzPts val="1400"/>
              <a:buFont typeface="Arial"/>
              <a:buNone/>
              <a:defRPr sz="1800"/>
            </a:lvl3pPr>
            <a:lvl4pPr lvl="3" algn="l">
              <a:lnSpc>
                <a:spcPct val="100000"/>
              </a:lnSpc>
              <a:spcBef>
                <a:spcPts val="0"/>
              </a:spcBef>
              <a:spcAft>
                <a:spcPts val="0"/>
              </a:spcAft>
              <a:buSzPts val="1400"/>
              <a:buFont typeface="Arial"/>
              <a:buNone/>
              <a:defRPr sz="1800"/>
            </a:lvl4pPr>
            <a:lvl5pPr lvl="4" algn="l">
              <a:lnSpc>
                <a:spcPct val="100000"/>
              </a:lnSpc>
              <a:spcBef>
                <a:spcPts val="0"/>
              </a:spcBef>
              <a:spcAft>
                <a:spcPts val="0"/>
              </a:spcAft>
              <a:buSzPts val="1400"/>
              <a:buFont typeface="Arial"/>
              <a:buNone/>
              <a:defRPr sz="1800"/>
            </a:lvl5pPr>
            <a:lvl6pPr lvl="5" algn="l">
              <a:lnSpc>
                <a:spcPct val="100000"/>
              </a:lnSpc>
              <a:spcBef>
                <a:spcPts val="0"/>
              </a:spcBef>
              <a:spcAft>
                <a:spcPts val="0"/>
              </a:spcAft>
              <a:buSzPts val="1400"/>
              <a:buFont typeface="Arial"/>
              <a:buNone/>
              <a:defRPr sz="1800"/>
            </a:lvl6pPr>
            <a:lvl7pPr lvl="6" algn="l">
              <a:lnSpc>
                <a:spcPct val="100000"/>
              </a:lnSpc>
              <a:spcBef>
                <a:spcPts val="0"/>
              </a:spcBef>
              <a:spcAft>
                <a:spcPts val="0"/>
              </a:spcAft>
              <a:buSzPts val="1400"/>
              <a:buFont typeface="Arial"/>
              <a:buNone/>
              <a:defRPr sz="1800"/>
            </a:lvl7pPr>
            <a:lvl8pPr lvl="7" algn="l">
              <a:lnSpc>
                <a:spcPct val="100000"/>
              </a:lnSpc>
              <a:spcBef>
                <a:spcPts val="0"/>
              </a:spcBef>
              <a:spcAft>
                <a:spcPts val="0"/>
              </a:spcAft>
              <a:buSzPts val="1400"/>
              <a:buFont typeface="Arial"/>
              <a:buNone/>
              <a:defRPr sz="1800"/>
            </a:lvl8pPr>
            <a:lvl9pPr lvl="8" algn="l">
              <a:lnSpc>
                <a:spcPct val="100000"/>
              </a:lnSpc>
              <a:spcBef>
                <a:spcPts val="0"/>
              </a:spcBef>
              <a:spcAft>
                <a:spcPts val="0"/>
              </a:spcAft>
              <a:buSzPts val="1400"/>
              <a:buFont typeface="Arial"/>
              <a:buNone/>
              <a:defRPr sz="1800"/>
            </a:lvl9pPr>
          </a:lstStyle>
          <a:p/>
        </p:txBody>
      </p:sp>
      <p:sp>
        <p:nvSpPr>
          <p:cNvPr id="113" name="Google Shape;113;p18"/>
          <p:cNvSpPr txBox="1"/>
          <p:nvPr>
            <p:ph idx="1" type="body"/>
          </p:nvPr>
        </p:nvSpPr>
        <p:spPr>
          <a:xfrm>
            <a:off x="1097280" y="1845734"/>
            <a:ext cx="10058400" cy="4023300"/>
          </a:xfrm>
          <a:prstGeom prst="rect">
            <a:avLst/>
          </a:prstGeom>
          <a:noFill/>
          <a:ln>
            <a:noFill/>
          </a:ln>
        </p:spPr>
        <p:txBody>
          <a:bodyPr anchorCtr="0" anchor="t" bIns="91425" lIns="91425" spcFirstLastPara="1" rIns="91425" wrap="square" tIns="91425">
            <a:noAutofit/>
          </a:bodyPr>
          <a:lstStyle>
            <a:lvl1pPr indent="-355600" lvl="0" marL="457200" marR="0" algn="l">
              <a:lnSpc>
                <a:spcPct val="90000"/>
              </a:lnSpc>
              <a:spcBef>
                <a:spcPts val="1200"/>
              </a:spcBef>
              <a:spcAft>
                <a:spcPts val="0"/>
              </a:spcAft>
              <a:buClr>
                <a:schemeClr val="accent1"/>
              </a:buClr>
              <a:buSzPts val="2000"/>
              <a:buFont typeface="Calibri"/>
              <a:buChar char=" "/>
              <a:defRPr b="0" i="0" sz="2000" u="none" cap="none" strike="noStrike">
                <a:solidFill>
                  <a:srgbClr val="3F3F3F"/>
                </a:solidFill>
                <a:latin typeface="Calibri"/>
                <a:ea typeface="Calibri"/>
                <a:cs typeface="Calibri"/>
                <a:sym typeface="Calibri"/>
              </a:defRPr>
            </a:lvl1pPr>
            <a:lvl2pPr indent="-342900" lvl="1" marL="914400" marR="0" algn="l">
              <a:lnSpc>
                <a:spcPct val="90000"/>
              </a:lnSpc>
              <a:spcBef>
                <a:spcPts val="200"/>
              </a:spcBef>
              <a:spcAft>
                <a:spcPts val="0"/>
              </a:spcAft>
              <a:buClr>
                <a:schemeClr val="accent1"/>
              </a:buClr>
              <a:buSzPts val="1800"/>
              <a:buFont typeface="Calibri"/>
              <a:buChar char="◦"/>
              <a:defRPr b="0" i="0" sz="1800" u="none" cap="none" strike="noStrike">
                <a:solidFill>
                  <a:srgbClr val="3F3F3F"/>
                </a:solidFill>
                <a:latin typeface="Calibri"/>
                <a:ea typeface="Calibri"/>
                <a:cs typeface="Calibri"/>
                <a:sym typeface="Calibri"/>
              </a:defRPr>
            </a:lvl2pPr>
            <a:lvl3pPr indent="-317500" lvl="2" marL="1371600" marR="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3pPr>
            <a:lvl4pPr indent="-317500" lvl="3" marL="1828800" marR="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4pPr>
            <a:lvl5pPr indent="-317500" lvl="4" marL="2286000" marR="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5pPr>
            <a:lvl6pPr indent="-317500" lvl="5" marL="2743200" marR="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6pPr>
            <a:lvl7pPr indent="-317500" lvl="6" marL="3200400" marR="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7pPr>
            <a:lvl8pPr indent="-317500" lvl="7" marL="3657600" marR="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8pPr>
            <a:lvl9pPr indent="-317500" lvl="8" marL="4114800" marR="0" algn="l">
              <a:lnSpc>
                <a:spcPct val="90000"/>
              </a:lnSpc>
              <a:spcBef>
                <a:spcPts val="400"/>
              </a:spcBef>
              <a:spcAft>
                <a:spcPts val="40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9pPr>
          </a:lstStyle>
          <a:p/>
        </p:txBody>
      </p:sp>
      <p:sp>
        <p:nvSpPr>
          <p:cNvPr id="114" name="Google Shape;114;p18"/>
          <p:cNvSpPr txBox="1"/>
          <p:nvPr>
            <p:ph idx="10" type="dt"/>
          </p:nvPr>
        </p:nvSpPr>
        <p:spPr>
          <a:xfrm>
            <a:off x="1097280" y="6459785"/>
            <a:ext cx="2472300" cy="3651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FFFFFF"/>
              </a:buClr>
              <a:buSzPts val="1400"/>
              <a:buFont typeface="Calibri"/>
              <a:buNone/>
              <a:defRPr b="0" i="0" sz="900" u="none" cap="none" strike="noStrike">
                <a:solidFill>
                  <a:srgbClr val="FFFFFF"/>
                </a:solidFill>
                <a:latin typeface="Calibri"/>
                <a:ea typeface="Calibri"/>
                <a:cs typeface="Calibri"/>
                <a:sym typeface="Calibri"/>
              </a:defRPr>
            </a:lvl1pPr>
            <a:lvl2pPr lvl="1"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9pPr>
          </a:lstStyle>
          <a:p/>
        </p:txBody>
      </p:sp>
      <p:sp>
        <p:nvSpPr>
          <p:cNvPr id="115" name="Google Shape;115;p18"/>
          <p:cNvSpPr txBox="1"/>
          <p:nvPr>
            <p:ph idx="11" type="ftr"/>
          </p:nvPr>
        </p:nvSpPr>
        <p:spPr>
          <a:xfrm>
            <a:off x="3686185" y="6459785"/>
            <a:ext cx="4822800" cy="3651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FFFFFF"/>
              </a:buClr>
              <a:buSzPts val="1400"/>
              <a:buFont typeface="Calibri"/>
              <a:buNone/>
              <a:defRPr b="0" i="0" sz="900" u="none" cap="none" strike="noStrike">
                <a:solidFill>
                  <a:srgbClr val="FFFFFF"/>
                </a:solidFill>
                <a:latin typeface="Calibri"/>
                <a:ea typeface="Calibri"/>
                <a:cs typeface="Calibri"/>
                <a:sym typeface="Calibri"/>
              </a:defRPr>
            </a:lvl1pPr>
            <a:lvl2pPr lvl="1"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9pPr>
          </a:lstStyle>
          <a:p/>
        </p:txBody>
      </p:sp>
      <p:sp>
        <p:nvSpPr>
          <p:cNvPr id="116" name="Google Shape;116;p18"/>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1pPr>
            <a:lvl2pPr indent="0" lvl="1"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2pPr>
            <a:lvl3pPr indent="0" lvl="2"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3pPr>
            <a:lvl4pPr indent="0" lvl="3"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4pPr>
            <a:lvl5pPr indent="0" lvl="4"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5pPr>
            <a:lvl6pPr indent="0" lvl="5"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6pPr>
            <a:lvl7pPr indent="0" lvl="6"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7pPr>
            <a:lvl8pPr indent="0" lvl="7"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8pPr>
            <a:lvl9pPr indent="0" lvl="8"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6">
  <p:cSld name="OBJECT_6">
    <p:spTree>
      <p:nvGrpSpPr>
        <p:cNvPr id="117" name="Shape 117"/>
        <p:cNvGrpSpPr/>
        <p:nvPr/>
      </p:nvGrpSpPr>
      <p:grpSpPr>
        <a:xfrm>
          <a:off x="0" y="0"/>
          <a:ext cx="0" cy="0"/>
          <a:chOff x="0" y="0"/>
          <a:chExt cx="0" cy="0"/>
        </a:xfrm>
      </p:grpSpPr>
      <p:sp>
        <p:nvSpPr>
          <p:cNvPr id="118" name="Google Shape;118;p19"/>
          <p:cNvSpPr txBox="1"/>
          <p:nvPr>
            <p:ph type="title"/>
          </p:nvPr>
        </p:nvSpPr>
        <p:spPr>
          <a:xfrm>
            <a:off x="1097280" y="286603"/>
            <a:ext cx="10058400" cy="1450800"/>
          </a:xfrm>
          <a:prstGeom prst="rect">
            <a:avLst/>
          </a:prstGeom>
          <a:noFill/>
          <a:ln>
            <a:noFill/>
          </a:ln>
        </p:spPr>
        <p:txBody>
          <a:bodyPr anchorCtr="0" anchor="b" bIns="91425" lIns="91425" spcFirstLastPara="1" rIns="91425" wrap="square" tIns="91425">
            <a:noAutofit/>
          </a:bodyPr>
          <a:lstStyle>
            <a:lvl1pPr lvl="0" marR="0" algn="l">
              <a:lnSpc>
                <a:spcPct val="85000"/>
              </a:lnSpc>
              <a:spcBef>
                <a:spcPts val="0"/>
              </a:spcBef>
              <a:spcAft>
                <a:spcPts val="0"/>
              </a:spcAft>
              <a:buClr>
                <a:srgbClr val="3F3F3F"/>
              </a:buClr>
              <a:buSzPts val="4800"/>
              <a:buFont typeface="Calibri"/>
              <a:buNone/>
              <a:defRPr b="0" i="0" sz="4800" u="none" cap="none" strike="noStrike">
                <a:solidFill>
                  <a:srgbClr val="3F3F3F"/>
                </a:solidFill>
                <a:latin typeface="Calibri"/>
                <a:ea typeface="Calibri"/>
                <a:cs typeface="Calibri"/>
                <a:sym typeface="Calibri"/>
              </a:defRPr>
            </a:lvl1pPr>
            <a:lvl2pPr lvl="1" algn="l">
              <a:lnSpc>
                <a:spcPct val="100000"/>
              </a:lnSpc>
              <a:spcBef>
                <a:spcPts val="0"/>
              </a:spcBef>
              <a:spcAft>
                <a:spcPts val="0"/>
              </a:spcAft>
              <a:buSzPts val="1400"/>
              <a:buFont typeface="Arial"/>
              <a:buNone/>
              <a:defRPr sz="1800"/>
            </a:lvl2pPr>
            <a:lvl3pPr lvl="2" algn="l">
              <a:lnSpc>
                <a:spcPct val="100000"/>
              </a:lnSpc>
              <a:spcBef>
                <a:spcPts val="0"/>
              </a:spcBef>
              <a:spcAft>
                <a:spcPts val="0"/>
              </a:spcAft>
              <a:buSzPts val="1400"/>
              <a:buFont typeface="Arial"/>
              <a:buNone/>
              <a:defRPr sz="1800"/>
            </a:lvl3pPr>
            <a:lvl4pPr lvl="3" algn="l">
              <a:lnSpc>
                <a:spcPct val="100000"/>
              </a:lnSpc>
              <a:spcBef>
                <a:spcPts val="0"/>
              </a:spcBef>
              <a:spcAft>
                <a:spcPts val="0"/>
              </a:spcAft>
              <a:buSzPts val="1400"/>
              <a:buFont typeface="Arial"/>
              <a:buNone/>
              <a:defRPr sz="1800"/>
            </a:lvl4pPr>
            <a:lvl5pPr lvl="4" algn="l">
              <a:lnSpc>
                <a:spcPct val="100000"/>
              </a:lnSpc>
              <a:spcBef>
                <a:spcPts val="0"/>
              </a:spcBef>
              <a:spcAft>
                <a:spcPts val="0"/>
              </a:spcAft>
              <a:buSzPts val="1400"/>
              <a:buFont typeface="Arial"/>
              <a:buNone/>
              <a:defRPr sz="1800"/>
            </a:lvl5pPr>
            <a:lvl6pPr lvl="5" algn="l">
              <a:lnSpc>
                <a:spcPct val="100000"/>
              </a:lnSpc>
              <a:spcBef>
                <a:spcPts val="0"/>
              </a:spcBef>
              <a:spcAft>
                <a:spcPts val="0"/>
              </a:spcAft>
              <a:buSzPts val="1400"/>
              <a:buFont typeface="Arial"/>
              <a:buNone/>
              <a:defRPr sz="1800"/>
            </a:lvl6pPr>
            <a:lvl7pPr lvl="6" algn="l">
              <a:lnSpc>
                <a:spcPct val="100000"/>
              </a:lnSpc>
              <a:spcBef>
                <a:spcPts val="0"/>
              </a:spcBef>
              <a:spcAft>
                <a:spcPts val="0"/>
              </a:spcAft>
              <a:buSzPts val="1400"/>
              <a:buFont typeface="Arial"/>
              <a:buNone/>
              <a:defRPr sz="1800"/>
            </a:lvl7pPr>
            <a:lvl8pPr lvl="7" algn="l">
              <a:lnSpc>
                <a:spcPct val="100000"/>
              </a:lnSpc>
              <a:spcBef>
                <a:spcPts val="0"/>
              </a:spcBef>
              <a:spcAft>
                <a:spcPts val="0"/>
              </a:spcAft>
              <a:buSzPts val="1400"/>
              <a:buFont typeface="Arial"/>
              <a:buNone/>
              <a:defRPr sz="1800"/>
            </a:lvl8pPr>
            <a:lvl9pPr lvl="8" algn="l">
              <a:lnSpc>
                <a:spcPct val="100000"/>
              </a:lnSpc>
              <a:spcBef>
                <a:spcPts val="0"/>
              </a:spcBef>
              <a:spcAft>
                <a:spcPts val="0"/>
              </a:spcAft>
              <a:buSzPts val="1400"/>
              <a:buFont typeface="Arial"/>
              <a:buNone/>
              <a:defRPr sz="1800"/>
            </a:lvl9pPr>
          </a:lstStyle>
          <a:p/>
        </p:txBody>
      </p:sp>
      <p:sp>
        <p:nvSpPr>
          <p:cNvPr id="119" name="Google Shape;119;p19"/>
          <p:cNvSpPr txBox="1"/>
          <p:nvPr>
            <p:ph idx="1" type="body"/>
          </p:nvPr>
        </p:nvSpPr>
        <p:spPr>
          <a:xfrm>
            <a:off x="1097280" y="1845734"/>
            <a:ext cx="10058400" cy="4023300"/>
          </a:xfrm>
          <a:prstGeom prst="rect">
            <a:avLst/>
          </a:prstGeom>
          <a:noFill/>
          <a:ln>
            <a:noFill/>
          </a:ln>
        </p:spPr>
        <p:txBody>
          <a:bodyPr anchorCtr="0" anchor="t" bIns="91425" lIns="91425" spcFirstLastPara="1" rIns="91425" wrap="square" tIns="91425">
            <a:noAutofit/>
          </a:bodyPr>
          <a:lstStyle>
            <a:lvl1pPr indent="-355600" lvl="0" marL="457200" marR="0" algn="l">
              <a:lnSpc>
                <a:spcPct val="90000"/>
              </a:lnSpc>
              <a:spcBef>
                <a:spcPts val="1200"/>
              </a:spcBef>
              <a:spcAft>
                <a:spcPts val="0"/>
              </a:spcAft>
              <a:buClr>
                <a:schemeClr val="accent1"/>
              </a:buClr>
              <a:buSzPts val="2000"/>
              <a:buFont typeface="Calibri"/>
              <a:buChar char=" "/>
              <a:defRPr b="0" i="0" sz="2000" u="none" cap="none" strike="noStrike">
                <a:solidFill>
                  <a:srgbClr val="3F3F3F"/>
                </a:solidFill>
                <a:latin typeface="Calibri"/>
                <a:ea typeface="Calibri"/>
                <a:cs typeface="Calibri"/>
                <a:sym typeface="Calibri"/>
              </a:defRPr>
            </a:lvl1pPr>
            <a:lvl2pPr indent="-342900" lvl="1" marL="914400" marR="0" algn="l">
              <a:lnSpc>
                <a:spcPct val="90000"/>
              </a:lnSpc>
              <a:spcBef>
                <a:spcPts val="200"/>
              </a:spcBef>
              <a:spcAft>
                <a:spcPts val="0"/>
              </a:spcAft>
              <a:buClr>
                <a:schemeClr val="accent1"/>
              </a:buClr>
              <a:buSzPts val="1800"/>
              <a:buFont typeface="Calibri"/>
              <a:buChar char="◦"/>
              <a:defRPr b="0" i="0" sz="1800" u="none" cap="none" strike="noStrike">
                <a:solidFill>
                  <a:srgbClr val="3F3F3F"/>
                </a:solidFill>
                <a:latin typeface="Calibri"/>
                <a:ea typeface="Calibri"/>
                <a:cs typeface="Calibri"/>
                <a:sym typeface="Calibri"/>
              </a:defRPr>
            </a:lvl2pPr>
            <a:lvl3pPr indent="-317500" lvl="2" marL="1371600" marR="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3pPr>
            <a:lvl4pPr indent="-317500" lvl="3" marL="1828800" marR="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4pPr>
            <a:lvl5pPr indent="-317500" lvl="4" marL="2286000" marR="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5pPr>
            <a:lvl6pPr indent="-317500" lvl="5" marL="2743200" marR="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6pPr>
            <a:lvl7pPr indent="-317500" lvl="6" marL="3200400" marR="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7pPr>
            <a:lvl8pPr indent="-317500" lvl="7" marL="3657600" marR="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8pPr>
            <a:lvl9pPr indent="-317500" lvl="8" marL="4114800" marR="0" algn="l">
              <a:lnSpc>
                <a:spcPct val="90000"/>
              </a:lnSpc>
              <a:spcBef>
                <a:spcPts val="400"/>
              </a:spcBef>
              <a:spcAft>
                <a:spcPts val="40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9pPr>
          </a:lstStyle>
          <a:p/>
        </p:txBody>
      </p:sp>
      <p:sp>
        <p:nvSpPr>
          <p:cNvPr id="120" name="Google Shape;120;p19"/>
          <p:cNvSpPr txBox="1"/>
          <p:nvPr>
            <p:ph idx="10" type="dt"/>
          </p:nvPr>
        </p:nvSpPr>
        <p:spPr>
          <a:xfrm>
            <a:off x="1097280" y="6459785"/>
            <a:ext cx="2472300" cy="3651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FFFFFF"/>
              </a:buClr>
              <a:buSzPts val="1400"/>
              <a:buFont typeface="Calibri"/>
              <a:buNone/>
              <a:defRPr b="0" i="0" sz="900" u="none" cap="none" strike="noStrike">
                <a:solidFill>
                  <a:srgbClr val="FFFFFF"/>
                </a:solidFill>
                <a:latin typeface="Calibri"/>
                <a:ea typeface="Calibri"/>
                <a:cs typeface="Calibri"/>
                <a:sym typeface="Calibri"/>
              </a:defRPr>
            </a:lvl1pPr>
            <a:lvl2pPr lvl="1"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9pPr>
          </a:lstStyle>
          <a:p/>
        </p:txBody>
      </p:sp>
      <p:sp>
        <p:nvSpPr>
          <p:cNvPr id="121" name="Google Shape;121;p19"/>
          <p:cNvSpPr txBox="1"/>
          <p:nvPr>
            <p:ph idx="11" type="ftr"/>
          </p:nvPr>
        </p:nvSpPr>
        <p:spPr>
          <a:xfrm>
            <a:off x="3686185" y="6459785"/>
            <a:ext cx="4822800" cy="3651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FFFFFF"/>
              </a:buClr>
              <a:buSzPts val="1400"/>
              <a:buFont typeface="Calibri"/>
              <a:buNone/>
              <a:defRPr b="0" i="0" sz="900" u="none" cap="none" strike="noStrike">
                <a:solidFill>
                  <a:srgbClr val="FFFFFF"/>
                </a:solidFill>
                <a:latin typeface="Calibri"/>
                <a:ea typeface="Calibri"/>
                <a:cs typeface="Calibri"/>
                <a:sym typeface="Calibri"/>
              </a:defRPr>
            </a:lvl1pPr>
            <a:lvl2pPr lvl="1"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9pPr>
          </a:lstStyle>
          <a:p/>
        </p:txBody>
      </p:sp>
      <p:sp>
        <p:nvSpPr>
          <p:cNvPr id="122" name="Google Shape;122;p19"/>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1pPr>
            <a:lvl2pPr indent="0" lvl="1"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2pPr>
            <a:lvl3pPr indent="0" lvl="2"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3pPr>
            <a:lvl4pPr indent="0" lvl="3"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4pPr>
            <a:lvl5pPr indent="0" lvl="4"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5pPr>
            <a:lvl6pPr indent="0" lvl="5"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6pPr>
            <a:lvl7pPr indent="0" lvl="6"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7pPr>
            <a:lvl8pPr indent="0" lvl="7"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8pPr>
            <a:lvl9pPr indent="0" lvl="8"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6" name="Shape 16"/>
        <p:cNvGrpSpPr/>
        <p:nvPr/>
      </p:nvGrpSpPr>
      <p:grpSpPr>
        <a:xfrm>
          <a:off x="0" y="0"/>
          <a:ext cx="0" cy="0"/>
          <a:chOff x="0" y="0"/>
          <a:chExt cx="0" cy="0"/>
        </a:xfrm>
      </p:grpSpPr>
      <p:sp>
        <p:nvSpPr>
          <p:cNvPr id="17" name="Google Shape;17;p3"/>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8" name="Google Shape;18;p3"/>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9" name="Google Shape;19;p3"/>
          <p:cNvSpPr txBox="1"/>
          <p:nvPr>
            <p:ph idx="12" type="sldNum"/>
          </p:nvPr>
        </p:nvSpPr>
        <p:spPr>
          <a:xfrm>
            <a:off x="8610600" y="6356350"/>
            <a:ext cx="2743200" cy="365125"/>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1pPr>
            <a:lvl2pPr indent="0" lvl="1"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2pPr>
            <a:lvl3pPr indent="0" lvl="2"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3pPr>
            <a:lvl4pPr indent="0" lvl="3"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4pPr>
            <a:lvl5pPr indent="0" lvl="4"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5pPr>
            <a:lvl6pPr indent="0" lvl="5"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6pPr>
            <a:lvl7pPr indent="0" lvl="6"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7pPr>
            <a:lvl8pPr indent="0" lvl="7"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8pPr>
            <a:lvl9pPr indent="0" lvl="8"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US"/>
              <a:t>‹#›</a:t>
            </a:fld>
            <a:endParaRPr/>
          </a:p>
        </p:txBody>
      </p:sp>
      <p:cxnSp>
        <p:nvCxnSpPr>
          <p:cNvPr id="20" name="Google Shape;20;p3"/>
          <p:cNvCxnSpPr/>
          <p:nvPr/>
        </p:nvCxnSpPr>
        <p:spPr>
          <a:xfrm>
            <a:off x="88575" y="1094250"/>
            <a:ext cx="12110100" cy="0"/>
          </a:xfrm>
          <a:prstGeom prst="straightConnector1">
            <a:avLst/>
          </a:prstGeom>
          <a:noFill/>
          <a:ln cap="flat" cmpd="sng" w="9525">
            <a:solidFill>
              <a:schemeClr val="dk2"/>
            </a:solidFill>
            <a:prstDash val="solid"/>
            <a:round/>
            <a:headEnd len="sm" w="sm" type="none"/>
            <a:tailEnd len="sm" w="sm" type="none"/>
          </a:ln>
        </p:spPr>
      </p:cxnSp>
      <p:sp>
        <p:nvSpPr>
          <p:cNvPr id="21" name="Google Shape;21;p3"/>
          <p:cNvSpPr/>
          <p:nvPr/>
        </p:nvSpPr>
        <p:spPr>
          <a:xfrm flipH="1">
            <a:off x="-100" y="-20000"/>
            <a:ext cx="88200" cy="6878100"/>
          </a:xfrm>
          <a:prstGeom prst="rect">
            <a:avLst/>
          </a:prstGeom>
          <a:solidFill>
            <a:srgbClr val="783F0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 name="Google Shape;22;p3"/>
          <p:cNvSpPr txBox="1"/>
          <p:nvPr/>
        </p:nvSpPr>
        <p:spPr>
          <a:xfrm>
            <a:off x="425975" y="1271875"/>
            <a:ext cx="11472300" cy="54129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ukta"/>
              <a:ea typeface="Mukta"/>
              <a:cs typeface="Mukta"/>
              <a:sym typeface="Mukta"/>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model2">
  <p:cSld name="slidemodel2">
    <p:bg>
      <p:bgPr>
        <a:gradFill>
          <a:gsLst>
            <a:gs pos="0">
              <a:srgbClr val="1181AE"/>
            </a:gs>
            <a:gs pos="55000">
              <a:srgbClr val="1181AE"/>
            </a:gs>
            <a:gs pos="100000">
              <a:srgbClr val="095474"/>
            </a:gs>
          </a:gsLst>
          <a:path path="circle">
            <a:fillToRect b="50%" l="50%" r="50%" t="50%"/>
          </a:path>
          <a:tileRect/>
        </a:gradFill>
      </p:bgPr>
    </p:bg>
    <p:spTree>
      <p:nvGrpSpPr>
        <p:cNvPr id="23" name="Shape 23"/>
        <p:cNvGrpSpPr/>
        <p:nvPr/>
      </p:nvGrpSpPr>
      <p:grpSpPr>
        <a:xfrm>
          <a:off x="0" y="0"/>
          <a:ext cx="0" cy="0"/>
          <a:chOff x="0" y="0"/>
          <a:chExt cx="0" cy="0"/>
        </a:xfrm>
      </p:grpSpPr>
      <p:sp>
        <p:nvSpPr>
          <p:cNvPr id="24" name="Google Shape;24;p4"/>
          <p:cNvSpPr txBox="1"/>
          <p:nvPr>
            <p:ph type="title"/>
          </p:nvPr>
        </p:nvSpPr>
        <p:spPr>
          <a:xfrm>
            <a:off x="3218672" y="2870634"/>
            <a:ext cx="5932223" cy="711081"/>
          </a:xfrm>
          <a:prstGeom prst="rect">
            <a:avLst/>
          </a:prstGeom>
          <a:noFill/>
          <a:ln>
            <a:noFill/>
          </a:ln>
        </p:spPr>
        <p:txBody>
          <a:bodyPr anchorCtr="0" anchor="ctr" bIns="45700" lIns="91425" spcFirstLastPara="1" rIns="91425" wrap="square" tIns="45700">
            <a:noAutofit/>
          </a:bodyPr>
          <a:lstStyle>
            <a:lvl1pPr lvl="0" algn="ctr">
              <a:lnSpc>
                <a:spcPct val="90000"/>
              </a:lnSpc>
              <a:spcBef>
                <a:spcPts val="0"/>
              </a:spcBef>
              <a:spcAft>
                <a:spcPts val="0"/>
              </a:spcAft>
              <a:buClr>
                <a:schemeClr val="lt1"/>
              </a:buClr>
              <a:buSzPts val="3600"/>
              <a:buFont typeface="Calibri"/>
              <a:buNone/>
              <a:defRPr b="0" sz="3600">
                <a:solidFill>
                  <a:schemeClr val="lt1"/>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4"/>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26" name="Google Shape;26;p4"/>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27" name="Google Shape;27;p4"/>
          <p:cNvSpPr txBox="1"/>
          <p:nvPr>
            <p:ph idx="12" type="sldNum"/>
          </p:nvPr>
        </p:nvSpPr>
        <p:spPr>
          <a:xfrm>
            <a:off x="8610600" y="6356350"/>
            <a:ext cx="2743200" cy="365125"/>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1pPr>
            <a:lvl2pPr indent="0" lvl="1"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2pPr>
            <a:lvl3pPr indent="0" lvl="2"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3pPr>
            <a:lvl4pPr indent="0" lvl="3"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4pPr>
            <a:lvl5pPr indent="0" lvl="4"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5pPr>
            <a:lvl6pPr indent="0" lvl="5"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6pPr>
            <a:lvl7pPr indent="0" lvl="6"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7pPr>
            <a:lvl8pPr indent="0" lvl="7"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8pPr>
            <a:lvl9pPr indent="0" lvl="8"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8" name="Shape 28"/>
        <p:cNvGrpSpPr/>
        <p:nvPr/>
      </p:nvGrpSpPr>
      <p:grpSpPr>
        <a:xfrm>
          <a:off x="0" y="0"/>
          <a:ext cx="0" cy="0"/>
          <a:chOff x="0" y="0"/>
          <a:chExt cx="0" cy="0"/>
        </a:xfrm>
      </p:grpSpPr>
      <p:sp>
        <p:nvSpPr>
          <p:cNvPr id="29" name="Google Shape;29;p5"/>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 name="Google Shape;30;p5"/>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31" name="Google Shape;31;p5"/>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32" name="Google Shape;32;p5"/>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33" name="Google Shape;33;p5"/>
          <p:cNvSpPr txBox="1"/>
          <p:nvPr>
            <p:ph idx="12" type="sldNum"/>
          </p:nvPr>
        </p:nvSpPr>
        <p:spPr>
          <a:xfrm>
            <a:off x="8610600" y="6356350"/>
            <a:ext cx="2743200" cy="365125"/>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1pPr>
            <a:lvl2pPr indent="0" lvl="1"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2pPr>
            <a:lvl3pPr indent="0" lvl="2"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3pPr>
            <a:lvl4pPr indent="0" lvl="3"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4pPr>
            <a:lvl5pPr indent="0" lvl="4"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5pPr>
            <a:lvl6pPr indent="0" lvl="5"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6pPr>
            <a:lvl7pPr indent="0" lvl="6"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7pPr>
            <a:lvl8pPr indent="0" lvl="7"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8pPr>
            <a:lvl9pPr indent="0" lvl="8"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1">
  <p:cSld name="OBJECT_1">
    <p:spTree>
      <p:nvGrpSpPr>
        <p:cNvPr id="34" name="Shape 34"/>
        <p:cNvGrpSpPr/>
        <p:nvPr/>
      </p:nvGrpSpPr>
      <p:grpSpPr>
        <a:xfrm>
          <a:off x="0" y="0"/>
          <a:ext cx="0" cy="0"/>
          <a:chOff x="0" y="0"/>
          <a:chExt cx="0" cy="0"/>
        </a:xfrm>
      </p:grpSpPr>
      <p:sp>
        <p:nvSpPr>
          <p:cNvPr id="35" name="Google Shape;35;p6"/>
          <p:cNvSpPr txBox="1"/>
          <p:nvPr>
            <p:ph idx="10" type="dt"/>
          </p:nvPr>
        </p:nvSpPr>
        <p:spPr>
          <a:xfrm>
            <a:off x="838200" y="6356350"/>
            <a:ext cx="2743200" cy="3651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36" name="Google Shape;36;p6"/>
          <p:cNvSpPr txBox="1"/>
          <p:nvPr>
            <p:ph idx="11" type="ftr"/>
          </p:nvPr>
        </p:nvSpPr>
        <p:spPr>
          <a:xfrm>
            <a:off x="4038600" y="6356350"/>
            <a:ext cx="4114800" cy="3651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37" name="Google Shape;37;p6"/>
          <p:cNvSpPr txBox="1"/>
          <p:nvPr>
            <p:ph idx="12" type="sldNum"/>
          </p:nvPr>
        </p:nvSpPr>
        <p:spPr>
          <a:xfrm>
            <a:off x="8610600" y="6356350"/>
            <a:ext cx="2743200" cy="365100"/>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1pPr>
            <a:lvl2pPr indent="0" lvl="1"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2pPr>
            <a:lvl3pPr indent="0" lvl="2"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3pPr>
            <a:lvl4pPr indent="0" lvl="3"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4pPr>
            <a:lvl5pPr indent="0" lvl="4"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5pPr>
            <a:lvl6pPr indent="0" lvl="5"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6pPr>
            <a:lvl7pPr indent="0" lvl="6"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7pPr>
            <a:lvl8pPr indent="0" lvl="7"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8pPr>
            <a:lvl9pPr indent="0" lvl="8"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US"/>
              <a:t>‹#›</a:t>
            </a:fld>
            <a:endParaRPr/>
          </a:p>
        </p:txBody>
      </p:sp>
      <p:sp>
        <p:nvSpPr>
          <p:cNvPr id="38" name="Google Shape;38;p6"/>
          <p:cNvSpPr/>
          <p:nvPr/>
        </p:nvSpPr>
        <p:spPr>
          <a:xfrm flipH="1">
            <a:off x="-100" y="-20000"/>
            <a:ext cx="88200" cy="6878100"/>
          </a:xfrm>
          <a:prstGeom prst="rect">
            <a:avLst/>
          </a:prstGeom>
          <a:solidFill>
            <a:srgbClr val="8E7C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 name="Google Shape;39;p6"/>
          <p:cNvSpPr txBox="1"/>
          <p:nvPr/>
        </p:nvSpPr>
        <p:spPr>
          <a:xfrm>
            <a:off x="425975" y="1271875"/>
            <a:ext cx="11472300" cy="54129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ukta"/>
              <a:ea typeface="Mukta"/>
              <a:cs typeface="Mukta"/>
              <a:sym typeface="Mukta"/>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0" name="Shape 40"/>
        <p:cNvGrpSpPr/>
        <p:nvPr/>
      </p:nvGrpSpPr>
      <p:grpSpPr>
        <a:xfrm>
          <a:off x="0" y="0"/>
          <a:ext cx="0" cy="0"/>
          <a:chOff x="0" y="0"/>
          <a:chExt cx="0" cy="0"/>
        </a:xfrm>
      </p:grpSpPr>
      <p:sp>
        <p:nvSpPr>
          <p:cNvPr id="41" name="Google Shape;41;p7"/>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7"/>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43" name="Google Shape;43;p7"/>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4" name="Google Shape;44;p7"/>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5" name="Google Shape;45;p7"/>
          <p:cNvSpPr txBox="1"/>
          <p:nvPr>
            <p:ph idx="12" type="sldNum"/>
          </p:nvPr>
        </p:nvSpPr>
        <p:spPr>
          <a:xfrm>
            <a:off x="8610600" y="6356350"/>
            <a:ext cx="2743200" cy="365125"/>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1pPr>
            <a:lvl2pPr indent="0" lvl="1"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2pPr>
            <a:lvl3pPr indent="0" lvl="2"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3pPr>
            <a:lvl4pPr indent="0" lvl="3"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4pPr>
            <a:lvl5pPr indent="0" lvl="4"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5pPr>
            <a:lvl6pPr indent="0" lvl="5"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6pPr>
            <a:lvl7pPr indent="0" lvl="6"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7pPr>
            <a:lvl8pPr indent="0" lvl="7"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8pPr>
            <a:lvl9pPr indent="0" lvl="8"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46" name="Shape 46"/>
        <p:cNvGrpSpPr/>
        <p:nvPr/>
      </p:nvGrpSpPr>
      <p:grpSpPr>
        <a:xfrm>
          <a:off x="0" y="0"/>
          <a:ext cx="0" cy="0"/>
          <a:chOff x="0" y="0"/>
          <a:chExt cx="0" cy="0"/>
        </a:xfrm>
      </p:grpSpPr>
      <p:sp>
        <p:nvSpPr>
          <p:cNvPr id="47" name="Google Shape;47;p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8"/>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9" name="Google Shape;49;p8"/>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0" name="Google Shape;50;p8"/>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1" name="Google Shape;51;p8"/>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2" name="Google Shape;52;p8"/>
          <p:cNvSpPr txBox="1"/>
          <p:nvPr>
            <p:ph idx="12" type="sldNum"/>
          </p:nvPr>
        </p:nvSpPr>
        <p:spPr>
          <a:xfrm>
            <a:off x="8610600" y="6356350"/>
            <a:ext cx="2743200" cy="365125"/>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1pPr>
            <a:lvl2pPr indent="0" lvl="1"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2pPr>
            <a:lvl3pPr indent="0" lvl="2"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3pPr>
            <a:lvl4pPr indent="0" lvl="3"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4pPr>
            <a:lvl5pPr indent="0" lvl="4"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5pPr>
            <a:lvl6pPr indent="0" lvl="5"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6pPr>
            <a:lvl7pPr indent="0" lvl="6"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7pPr>
            <a:lvl8pPr indent="0" lvl="7"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8pPr>
            <a:lvl9pPr indent="0" lvl="8"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53" name="Shape 53"/>
        <p:cNvGrpSpPr/>
        <p:nvPr/>
      </p:nvGrpSpPr>
      <p:grpSpPr>
        <a:xfrm>
          <a:off x="0" y="0"/>
          <a:ext cx="0" cy="0"/>
          <a:chOff x="0" y="0"/>
          <a:chExt cx="0" cy="0"/>
        </a:xfrm>
      </p:grpSpPr>
      <p:sp>
        <p:nvSpPr>
          <p:cNvPr id="54" name="Google Shape;54;p9"/>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 name="Google Shape;55;p9"/>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6" name="Google Shape;56;p9"/>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7" name="Google Shape;57;p9"/>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8" name="Google Shape;58;p9"/>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9" name="Google Shape;59;p9"/>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60" name="Google Shape;60;p9"/>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61" name="Google Shape;61;p9"/>
          <p:cNvSpPr txBox="1"/>
          <p:nvPr>
            <p:ph idx="12" type="sldNum"/>
          </p:nvPr>
        </p:nvSpPr>
        <p:spPr>
          <a:xfrm>
            <a:off x="8610600" y="6356350"/>
            <a:ext cx="2743200" cy="365125"/>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1pPr>
            <a:lvl2pPr indent="0" lvl="1"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2pPr>
            <a:lvl3pPr indent="0" lvl="2"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3pPr>
            <a:lvl4pPr indent="0" lvl="3"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4pPr>
            <a:lvl5pPr indent="0" lvl="4"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5pPr>
            <a:lvl6pPr indent="0" lvl="5"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6pPr>
            <a:lvl7pPr indent="0" lvl="6"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7pPr>
            <a:lvl8pPr indent="0" lvl="7"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8pPr>
            <a:lvl9pPr indent="0" lvl="8"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2" name="Shape 62"/>
        <p:cNvGrpSpPr/>
        <p:nvPr/>
      </p:nvGrpSpPr>
      <p:grpSpPr>
        <a:xfrm>
          <a:off x="0" y="0"/>
          <a:ext cx="0" cy="0"/>
          <a:chOff x="0" y="0"/>
          <a:chExt cx="0" cy="0"/>
        </a:xfrm>
      </p:grpSpPr>
      <p:sp>
        <p:nvSpPr>
          <p:cNvPr id="63" name="Google Shape;63;p1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10"/>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65" name="Google Shape;65;p10"/>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66" name="Google Shape;66;p10"/>
          <p:cNvSpPr txBox="1"/>
          <p:nvPr>
            <p:ph idx="12" type="sldNum"/>
          </p:nvPr>
        </p:nvSpPr>
        <p:spPr>
          <a:xfrm>
            <a:off x="8610600" y="6356350"/>
            <a:ext cx="2743200" cy="365125"/>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1pPr>
            <a:lvl2pPr indent="0" lvl="1"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2pPr>
            <a:lvl3pPr indent="0" lvl="2"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3pPr>
            <a:lvl4pPr indent="0" lvl="3"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4pPr>
            <a:lvl5pPr indent="0" lvl="4"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5pPr>
            <a:lvl6pPr indent="0" lvl="5"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6pPr>
            <a:lvl7pPr indent="0" lvl="6"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7pPr>
            <a:lvl8pPr indent="0" lvl="7"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8pPr>
            <a:lvl9pPr indent="0" lvl="8"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theme" Target="../theme/theme2.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81000" lvl="2" marL="13716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81000" lvl="3" marL="18288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4pPr>
            <a:lvl5pPr indent="-381000" lvl="4" marL="22860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jpg"/><Relationship Id="rId4" Type="http://schemas.openxmlformats.org/officeDocument/2006/relationships/image" Target="../media/image2.png"/><Relationship Id="rId5"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27" name="Shape 127"/>
        <p:cNvGrpSpPr/>
        <p:nvPr/>
      </p:nvGrpSpPr>
      <p:grpSpPr>
        <a:xfrm>
          <a:off x="0" y="0"/>
          <a:ext cx="0" cy="0"/>
          <a:chOff x="0" y="0"/>
          <a:chExt cx="0" cy="0"/>
        </a:xfrm>
      </p:grpSpPr>
      <p:pic>
        <p:nvPicPr>
          <p:cNvPr id="128" name="Google Shape;128;p20"/>
          <p:cNvPicPr preferRelativeResize="0"/>
          <p:nvPr/>
        </p:nvPicPr>
        <p:blipFill rotWithShape="1">
          <a:blip r:embed="rId3">
            <a:alphaModFix/>
          </a:blip>
          <a:srcRect b="26872" l="0" r="0" t="22028"/>
          <a:stretch/>
        </p:blipFill>
        <p:spPr>
          <a:xfrm>
            <a:off x="0" y="0"/>
            <a:ext cx="12192000" cy="4153360"/>
          </a:xfrm>
          <a:prstGeom prst="rect">
            <a:avLst/>
          </a:prstGeom>
          <a:noFill/>
          <a:ln>
            <a:noFill/>
          </a:ln>
        </p:spPr>
      </p:pic>
      <p:pic>
        <p:nvPicPr>
          <p:cNvPr id="129" name="Google Shape;129;p20"/>
          <p:cNvPicPr preferRelativeResize="0"/>
          <p:nvPr/>
        </p:nvPicPr>
        <p:blipFill rotWithShape="1">
          <a:blip r:embed="rId4">
            <a:alphaModFix/>
          </a:blip>
          <a:srcRect b="0" l="0" r="0" t="0"/>
          <a:stretch/>
        </p:blipFill>
        <p:spPr>
          <a:xfrm>
            <a:off x="0" y="4153359"/>
            <a:ext cx="12192000" cy="462709"/>
          </a:xfrm>
          <a:prstGeom prst="rect">
            <a:avLst/>
          </a:prstGeom>
          <a:noFill/>
          <a:ln>
            <a:noFill/>
          </a:ln>
        </p:spPr>
      </p:pic>
      <p:sp>
        <p:nvSpPr>
          <p:cNvPr id="130" name="Google Shape;130;p20"/>
          <p:cNvSpPr/>
          <p:nvPr/>
        </p:nvSpPr>
        <p:spPr>
          <a:xfrm>
            <a:off x="0" y="1"/>
            <a:ext cx="12192000" cy="4153500"/>
          </a:xfrm>
          <a:prstGeom prst="rect">
            <a:avLst/>
          </a:prstGeom>
          <a:gradFill>
            <a:gsLst>
              <a:gs pos="0">
                <a:srgbClr val="F2F2F2"/>
              </a:gs>
              <a:gs pos="100000">
                <a:srgbClr val="A5A5A5">
                  <a:alpha val="52549"/>
                </a:srgbClr>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cxnSp>
        <p:nvCxnSpPr>
          <p:cNvPr id="131" name="Google Shape;131;p20"/>
          <p:cNvCxnSpPr/>
          <p:nvPr/>
        </p:nvCxnSpPr>
        <p:spPr>
          <a:xfrm>
            <a:off x="3514381" y="4768468"/>
            <a:ext cx="0" cy="1520400"/>
          </a:xfrm>
          <a:prstGeom prst="straightConnector1">
            <a:avLst/>
          </a:prstGeom>
          <a:noFill/>
          <a:ln cap="flat" cmpd="sng" w="9525">
            <a:solidFill>
              <a:srgbClr val="BFBFBF"/>
            </a:solidFill>
            <a:prstDash val="solid"/>
            <a:miter lim="800000"/>
            <a:headEnd len="sm" w="sm" type="none"/>
            <a:tailEnd len="sm" w="sm" type="none"/>
          </a:ln>
        </p:spPr>
      </p:cxnSp>
      <p:sp>
        <p:nvSpPr>
          <p:cNvPr id="132" name="Google Shape;132;p20"/>
          <p:cNvSpPr txBox="1"/>
          <p:nvPr/>
        </p:nvSpPr>
        <p:spPr>
          <a:xfrm>
            <a:off x="3679624" y="4902675"/>
            <a:ext cx="7717800" cy="7695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4400"/>
              <a:buFont typeface="Arial"/>
              <a:buNone/>
            </a:pPr>
            <a:r>
              <a:rPr lang="en-US" sz="4400">
                <a:solidFill>
                  <a:srgbClr val="783F04"/>
                </a:solidFill>
                <a:latin typeface="Mukta"/>
                <a:ea typeface="Mukta"/>
                <a:cs typeface="Mukta"/>
                <a:sym typeface="Mukta"/>
              </a:rPr>
              <a:t>March 26-April 1</a:t>
            </a:r>
            <a:r>
              <a:rPr b="0" i="0" lang="en-US" sz="4400" u="none" cap="none" strike="noStrike">
                <a:solidFill>
                  <a:srgbClr val="783F04"/>
                </a:solidFill>
                <a:latin typeface="Mukta"/>
                <a:ea typeface="Mukta"/>
                <a:cs typeface="Mukta"/>
                <a:sym typeface="Mukta"/>
              </a:rPr>
              <a:t>, 2023</a:t>
            </a:r>
            <a:endParaRPr b="0" i="0" sz="4400" u="none" cap="none" strike="noStrike">
              <a:solidFill>
                <a:srgbClr val="783F04"/>
              </a:solidFill>
              <a:latin typeface="Mukta"/>
              <a:ea typeface="Mukta"/>
              <a:cs typeface="Mukta"/>
              <a:sym typeface="Mukta"/>
            </a:endParaRPr>
          </a:p>
        </p:txBody>
      </p:sp>
      <p:sp>
        <p:nvSpPr>
          <p:cNvPr id="133" name="Google Shape;133;p20"/>
          <p:cNvSpPr txBox="1"/>
          <p:nvPr/>
        </p:nvSpPr>
        <p:spPr>
          <a:xfrm>
            <a:off x="3679624" y="5604825"/>
            <a:ext cx="7717800" cy="523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800"/>
              <a:buFont typeface="Arial"/>
              <a:buNone/>
            </a:pPr>
            <a:r>
              <a:rPr b="0" i="0" lang="en-US" sz="2800" u="none" cap="none" strike="noStrike">
                <a:solidFill>
                  <a:schemeClr val="accent4"/>
                </a:solidFill>
                <a:latin typeface="Mukta"/>
                <a:ea typeface="Mukta"/>
                <a:cs typeface="Mukta"/>
                <a:sym typeface="Mukta"/>
              </a:rPr>
              <a:t>Binary Trees, AVL Trees, and Tree Traversals</a:t>
            </a:r>
            <a:endParaRPr b="0" i="0" sz="2800" u="none" cap="none" strike="noStrike">
              <a:solidFill>
                <a:schemeClr val="accent4"/>
              </a:solidFill>
              <a:latin typeface="Mukta"/>
              <a:ea typeface="Mukta"/>
              <a:cs typeface="Mukta"/>
              <a:sym typeface="Mukta"/>
            </a:endParaRPr>
          </a:p>
        </p:txBody>
      </p:sp>
      <p:pic>
        <p:nvPicPr>
          <p:cNvPr id="134" name="Google Shape;134;p20"/>
          <p:cNvPicPr preferRelativeResize="0"/>
          <p:nvPr/>
        </p:nvPicPr>
        <p:blipFill rotWithShape="1">
          <a:blip r:embed="rId5">
            <a:alphaModFix/>
          </a:blip>
          <a:srcRect b="45478" l="0" r="0" t="3197"/>
          <a:stretch/>
        </p:blipFill>
        <p:spPr>
          <a:xfrm>
            <a:off x="0" y="0"/>
            <a:ext cx="12191996" cy="4153349"/>
          </a:xfrm>
          <a:prstGeom prst="rect">
            <a:avLst/>
          </a:prstGeom>
          <a:noFill/>
          <a:ln>
            <a:noFill/>
          </a:ln>
        </p:spPr>
      </p:pic>
      <p:sp>
        <p:nvSpPr>
          <p:cNvPr id="135" name="Google Shape;135;p20"/>
          <p:cNvSpPr txBox="1"/>
          <p:nvPr/>
        </p:nvSpPr>
        <p:spPr>
          <a:xfrm>
            <a:off x="127750" y="4153350"/>
            <a:ext cx="3010200" cy="2286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0"/>
              <a:buFont typeface="Arial"/>
              <a:buNone/>
            </a:pPr>
            <a:r>
              <a:rPr b="0" i="0" lang="en-US" sz="16000" u="none" cap="none" strike="noStrike">
                <a:solidFill>
                  <a:srgbClr val="783F04"/>
                </a:solidFill>
                <a:latin typeface="Mukta"/>
                <a:ea typeface="Mukta"/>
                <a:cs typeface="Mukta"/>
                <a:sym typeface="Mukta"/>
              </a:rPr>
              <a:t>08</a:t>
            </a:r>
            <a:endParaRPr b="0" i="0" sz="16000" u="none" cap="none" strike="noStrike">
              <a:solidFill>
                <a:srgbClr val="783F04"/>
              </a:solidFill>
              <a:latin typeface="Mukta"/>
              <a:ea typeface="Mukta"/>
              <a:cs typeface="Mukta"/>
              <a:sym typeface="Mukta"/>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29"/>
          <p:cNvSpPr txBox="1"/>
          <p:nvPr/>
        </p:nvSpPr>
        <p:spPr>
          <a:xfrm>
            <a:off x="0" y="1494925"/>
            <a:ext cx="11222100" cy="5280000"/>
          </a:xfrm>
          <a:prstGeom prst="rect">
            <a:avLst/>
          </a:prstGeom>
          <a:noFill/>
          <a:ln>
            <a:noFill/>
          </a:ln>
        </p:spPr>
        <p:txBody>
          <a:bodyPr anchorCtr="0" anchor="t" bIns="91425" lIns="91425" spcFirstLastPara="1" rIns="91425" wrap="square" tIns="91425">
            <a:noAutofit/>
          </a:bodyPr>
          <a:lstStyle/>
          <a:p>
            <a:pPr indent="0" lvl="0" marL="457200" marR="0" rtl="0" algn="l">
              <a:lnSpc>
                <a:spcPct val="100000"/>
              </a:lnSpc>
              <a:spcBef>
                <a:spcPts val="0"/>
              </a:spcBef>
              <a:spcAft>
                <a:spcPts val="0"/>
              </a:spcAft>
              <a:buClr>
                <a:srgbClr val="000000"/>
              </a:buClr>
              <a:buSzPts val="2800"/>
              <a:buFont typeface="Arial"/>
              <a:buNone/>
            </a:pPr>
            <a:r>
              <a:rPr b="0" i="0" lang="en-US" sz="2800" u="none" cap="none" strike="noStrike">
                <a:solidFill>
                  <a:srgbClr val="000000"/>
                </a:solidFill>
                <a:latin typeface="Mukta"/>
                <a:ea typeface="Mukta"/>
                <a:cs typeface="Mukta"/>
                <a:sym typeface="Mukta"/>
              </a:rPr>
              <a:t>Parent = P, Left Child = L, Right Child = R</a:t>
            </a:r>
            <a:endParaRPr b="0" i="0" sz="2800" u="none" cap="none" strike="noStrike">
              <a:solidFill>
                <a:srgbClr val="000000"/>
              </a:solidFill>
              <a:latin typeface="Mukta"/>
              <a:ea typeface="Mukta"/>
              <a:cs typeface="Mukta"/>
              <a:sym typeface="Mukta"/>
            </a:endParaRPr>
          </a:p>
          <a:p>
            <a:pPr indent="0" lvl="0" marL="0" marR="0" rtl="0" algn="l">
              <a:lnSpc>
                <a:spcPct val="115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406400" lvl="0" marL="914400" marR="0" rtl="0" algn="l">
              <a:lnSpc>
                <a:spcPct val="115000"/>
              </a:lnSpc>
              <a:spcBef>
                <a:spcPts val="0"/>
              </a:spcBef>
              <a:spcAft>
                <a:spcPts val="0"/>
              </a:spcAft>
              <a:buClr>
                <a:srgbClr val="000000"/>
              </a:buClr>
              <a:buSzPts val="2800"/>
              <a:buFont typeface="Mukta"/>
              <a:buChar char="●"/>
            </a:pPr>
            <a:r>
              <a:rPr b="0" i="0" lang="en-US" sz="2800" u="none" cap="none" strike="noStrike">
                <a:solidFill>
                  <a:srgbClr val="000000"/>
                </a:solidFill>
                <a:latin typeface="Mukta"/>
                <a:ea typeface="Mukta"/>
                <a:cs typeface="Mukta"/>
                <a:sym typeface="Mukta"/>
              </a:rPr>
              <a:t>Pre-order: PLR</a:t>
            </a:r>
            <a:endParaRPr b="0" i="0" sz="2800" u="none" cap="none" strike="noStrike">
              <a:solidFill>
                <a:srgbClr val="000000"/>
              </a:solidFill>
              <a:latin typeface="Mukta"/>
              <a:ea typeface="Mukta"/>
              <a:cs typeface="Mukta"/>
              <a:sym typeface="Mukta"/>
            </a:endParaRPr>
          </a:p>
          <a:p>
            <a:pPr indent="-406400" lvl="0" marL="914400" marR="0" rtl="0" algn="l">
              <a:lnSpc>
                <a:spcPct val="115000"/>
              </a:lnSpc>
              <a:spcBef>
                <a:spcPts val="0"/>
              </a:spcBef>
              <a:spcAft>
                <a:spcPts val="0"/>
              </a:spcAft>
              <a:buClr>
                <a:srgbClr val="000000"/>
              </a:buClr>
              <a:buSzPts val="2800"/>
              <a:buFont typeface="Mukta"/>
              <a:buChar char="●"/>
            </a:pPr>
            <a:r>
              <a:rPr b="0" i="0" lang="en-US" sz="2800" u="none" cap="none" strike="noStrike">
                <a:solidFill>
                  <a:srgbClr val="000000"/>
                </a:solidFill>
                <a:latin typeface="Mukta"/>
                <a:ea typeface="Mukta"/>
                <a:cs typeface="Mukta"/>
                <a:sym typeface="Mukta"/>
              </a:rPr>
              <a:t>Post-order: LRP</a:t>
            </a:r>
            <a:endParaRPr b="0" i="0" sz="2800" u="none" cap="none" strike="noStrike">
              <a:solidFill>
                <a:srgbClr val="000000"/>
              </a:solidFill>
              <a:latin typeface="Mukta"/>
              <a:ea typeface="Mukta"/>
              <a:cs typeface="Mukta"/>
              <a:sym typeface="Mukta"/>
            </a:endParaRPr>
          </a:p>
          <a:p>
            <a:pPr indent="-406400" lvl="0" marL="914400" marR="0" rtl="0" algn="l">
              <a:lnSpc>
                <a:spcPct val="115000"/>
              </a:lnSpc>
              <a:spcBef>
                <a:spcPts val="0"/>
              </a:spcBef>
              <a:spcAft>
                <a:spcPts val="0"/>
              </a:spcAft>
              <a:buClr>
                <a:srgbClr val="000000"/>
              </a:buClr>
              <a:buSzPts val="2800"/>
              <a:buFont typeface="Mukta"/>
              <a:buChar char="●"/>
            </a:pPr>
            <a:r>
              <a:rPr b="0" i="0" lang="en-US" sz="2800" u="none" cap="none" strike="noStrike">
                <a:solidFill>
                  <a:srgbClr val="000000"/>
                </a:solidFill>
                <a:latin typeface="Mukta"/>
                <a:ea typeface="Mukta"/>
                <a:cs typeface="Mukta"/>
                <a:sym typeface="Mukta"/>
              </a:rPr>
              <a:t>In-order: LPR</a:t>
            </a:r>
            <a:endParaRPr b="0" i="0" sz="2800" u="none" cap="none" strike="noStrike">
              <a:solidFill>
                <a:srgbClr val="000000"/>
              </a:solidFill>
              <a:latin typeface="Mukta"/>
              <a:ea typeface="Mukta"/>
              <a:cs typeface="Mukta"/>
              <a:sym typeface="Mukta"/>
            </a:endParaRPr>
          </a:p>
          <a:p>
            <a:pPr indent="-406400" lvl="0" marL="914400" marR="0" rtl="0" algn="l">
              <a:lnSpc>
                <a:spcPct val="115000"/>
              </a:lnSpc>
              <a:spcBef>
                <a:spcPts val="0"/>
              </a:spcBef>
              <a:spcAft>
                <a:spcPts val="0"/>
              </a:spcAft>
              <a:buClr>
                <a:srgbClr val="000000"/>
              </a:buClr>
              <a:buSzPts val="2800"/>
              <a:buFont typeface="Mukta"/>
              <a:buChar char="●"/>
            </a:pPr>
            <a:r>
              <a:rPr b="0" i="0" lang="en-US" sz="2800" u="none" cap="none" strike="noStrike">
                <a:solidFill>
                  <a:srgbClr val="000000"/>
                </a:solidFill>
                <a:latin typeface="Mukta"/>
                <a:ea typeface="Mukta"/>
                <a:cs typeface="Mukta"/>
                <a:sym typeface="Mukta"/>
              </a:rPr>
              <a:t>Level-order: Traverse all nodes of a level starting at the root and descending in level, traversing from left to right</a:t>
            </a:r>
            <a:endParaRPr b="0" i="0" sz="2800" u="none" cap="none" strike="noStrike">
              <a:solidFill>
                <a:srgbClr val="000000"/>
              </a:solidFill>
              <a:latin typeface="Mukta"/>
              <a:ea typeface="Mukta"/>
              <a:cs typeface="Mukta"/>
              <a:sym typeface="Mukta"/>
            </a:endParaRPr>
          </a:p>
        </p:txBody>
      </p:sp>
      <p:sp>
        <p:nvSpPr>
          <p:cNvPr id="193" name="Google Shape;193;p29"/>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Tree Traversals</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30"/>
          <p:cNvSpPr txBox="1"/>
          <p:nvPr/>
        </p:nvSpPr>
        <p:spPr>
          <a:xfrm>
            <a:off x="-464545" y="1494926"/>
            <a:ext cx="11222100" cy="5280000"/>
          </a:xfrm>
          <a:prstGeom prst="rect">
            <a:avLst/>
          </a:prstGeom>
          <a:noFill/>
          <a:ln>
            <a:noFill/>
          </a:ln>
        </p:spPr>
        <p:txBody>
          <a:bodyPr anchorCtr="0" anchor="t" bIns="91425" lIns="91425" spcFirstLastPara="1" rIns="91425" wrap="square" tIns="91425">
            <a:noAutofit/>
          </a:bodyPr>
          <a:lstStyle/>
          <a:p>
            <a:pPr indent="0" lvl="0" marL="914400" marR="0" rtl="0" algn="l">
              <a:lnSpc>
                <a:spcPct val="100000"/>
              </a:lnSpc>
              <a:spcBef>
                <a:spcPts val="0"/>
              </a:spcBef>
              <a:spcAft>
                <a:spcPts val="0"/>
              </a:spcAft>
              <a:buClr>
                <a:srgbClr val="000000"/>
              </a:buClr>
              <a:buSzPts val="2800"/>
              <a:buFont typeface="Arial"/>
              <a:buNone/>
            </a:pPr>
            <a:r>
              <a:rPr i="0" lang="en-US" sz="2800" u="none" cap="none" strike="noStrike">
                <a:solidFill>
                  <a:srgbClr val="000000"/>
                </a:solidFill>
                <a:latin typeface="Fira Code"/>
                <a:ea typeface="Fira Code"/>
                <a:cs typeface="Fira Code"/>
                <a:sym typeface="Fira Code"/>
              </a:rPr>
              <a:t>void traversal(Node* </a:t>
            </a:r>
            <a:r>
              <a:rPr lang="en-US" sz="2800">
                <a:latin typeface="Fira Code"/>
                <a:ea typeface="Fira Code"/>
                <a:cs typeface="Fira Code"/>
                <a:sym typeface="Fira Code"/>
              </a:rPr>
              <a:t>root</a:t>
            </a:r>
            <a:r>
              <a:rPr i="0" lang="en-US" sz="2800" u="none" cap="none" strike="noStrike">
                <a:solidFill>
                  <a:srgbClr val="000000"/>
                </a:solidFill>
                <a:latin typeface="Fira Code"/>
                <a:ea typeface="Fira Code"/>
                <a:cs typeface="Fira Code"/>
                <a:sym typeface="Fira Code"/>
              </a:rPr>
              <a:t>) {</a:t>
            </a:r>
            <a:endParaRPr i="0" sz="2800" u="none" cap="none" strike="noStrike">
              <a:solidFill>
                <a:srgbClr val="000000"/>
              </a:solidFill>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800"/>
              <a:buFont typeface="Arial"/>
              <a:buNone/>
            </a:pPr>
            <a:r>
              <a:rPr i="0" lang="en-US" sz="2800" u="none" cap="none" strike="noStrike">
                <a:solidFill>
                  <a:srgbClr val="000000"/>
                </a:solidFill>
                <a:latin typeface="Fira Code"/>
                <a:ea typeface="Fira Code"/>
                <a:cs typeface="Fira Code"/>
                <a:sym typeface="Fira Code"/>
              </a:rPr>
              <a:t>	if(</a:t>
            </a:r>
            <a:r>
              <a:rPr lang="en-US" sz="2800">
                <a:latin typeface="Fira Code"/>
                <a:ea typeface="Fira Code"/>
                <a:cs typeface="Fira Code"/>
                <a:sym typeface="Fira Code"/>
              </a:rPr>
              <a:t>root == nullptr</a:t>
            </a:r>
            <a:r>
              <a:rPr i="0" lang="en-US" sz="2800" u="none" cap="none" strike="noStrike">
                <a:solidFill>
                  <a:srgbClr val="000000"/>
                </a:solidFill>
                <a:latin typeface="Fira Code"/>
                <a:ea typeface="Fira Code"/>
                <a:cs typeface="Fira Code"/>
                <a:sym typeface="Fira Code"/>
              </a:rPr>
              <a:t>) return;</a:t>
            </a:r>
            <a:endParaRPr i="0" sz="2800" u="none" cap="none" strike="noStrike">
              <a:solidFill>
                <a:srgbClr val="000000"/>
              </a:solidFill>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800"/>
              <a:buFont typeface="Arial"/>
              <a:buNone/>
            </a:pPr>
            <a:r>
              <a:rPr i="0" lang="en-US" sz="2800" u="none" cap="none" strike="noStrike">
                <a:solidFill>
                  <a:srgbClr val="000000"/>
                </a:solidFill>
                <a:latin typeface="Fira Code"/>
                <a:ea typeface="Fira Code"/>
                <a:cs typeface="Fira Code"/>
                <a:sym typeface="Fira Code"/>
              </a:rPr>
              <a:t>	</a:t>
            </a:r>
            <a:endParaRPr i="0" sz="2800" u="none" cap="none" strike="noStrike">
              <a:solidFill>
                <a:srgbClr val="FF0000"/>
              </a:solidFill>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800"/>
              <a:buFont typeface="Arial"/>
              <a:buNone/>
            </a:pPr>
            <a:r>
              <a:rPr i="0" lang="en-US" sz="2800" u="none" cap="none" strike="noStrike">
                <a:solidFill>
                  <a:srgbClr val="FF0000"/>
                </a:solidFill>
                <a:latin typeface="Fira Code"/>
                <a:ea typeface="Fira Code"/>
                <a:cs typeface="Fira Code"/>
                <a:sym typeface="Fira Code"/>
              </a:rPr>
              <a:t>	</a:t>
            </a:r>
            <a:r>
              <a:rPr i="0" lang="en-US" sz="2800" u="none" cap="none" strike="noStrike">
                <a:solidFill>
                  <a:srgbClr val="6AA84F"/>
                </a:solidFill>
                <a:latin typeface="Fira Code"/>
                <a:ea typeface="Fira Code"/>
                <a:cs typeface="Fira Code"/>
                <a:sym typeface="Fira Code"/>
              </a:rPr>
              <a:t>printNode(root</a:t>
            </a:r>
            <a:r>
              <a:rPr lang="en-US" sz="2800">
                <a:solidFill>
                  <a:srgbClr val="6AA84F"/>
                </a:solidFill>
                <a:latin typeface="Fira Code"/>
                <a:ea typeface="Fira Code"/>
                <a:cs typeface="Fira Code"/>
                <a:sym typeface="Fira Code"/>
              </a:rPr>
              <a:t>)</a:t>
            </a:r>
            <a:r>
              <a:rPr i="0" lang="en-US" sz="2800" u="none" cap="none" strike="noStrike">
                <a:solidFill>
                  <a:srgbClr val="6AA84F"/>
                </a:solidFill>
                <a:latin typeface="Fira Code"/>
                <a:ea typeface="Fira Code"/>
                <a:cs typeface="Fira Code"/>
                <a:sym typeface="Fira Code"/>
              </a:rPr>
              <a:t>;</a:t>
            </a:r>
            <a:endParaRPr i="0" sz="2800" u="none" cap="none" strike="noStrike">
              <a:solidFill>
                <a:srgbClr val="6AA84F"/>
              </a:solidFill>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800"/>
              <a:buFont typeface="Arial"/>
              <a:buNone/>
            </a:pPr>
            <a:r>
              <a:rPr i="0" lang="en-US" sz="2800" u="none" cap="none" strike="noStrike">
                <a:solidFill>
                  <a:srgbClr val="000000"/>
                </a:solidFill>
                <a:latin typeface="Fira Code"/>
                <a:ea typeface="Fira Code"/>
                <a:cs typeface="Fira Code"/>
                <a:sym typeface="Fira Code"/>
              </a:rPr>
              <a:t>	traversal(</a:t>
            </a:r>
            <a:r>
              <a:rPr lang="en-US" sz="2800">
                <a:latin typeface="Fira Code"/>
                <a:ea typeface="Fira Code"/>
                <a:cs typeface="Fira Code"/>
                <a:sym typeface="Fira Code"/>
              </a:rPr>
              <a:t>root</a:t>
            </a:r>
            <a:r>
              <a:rPr i="0" lang="en-US" sz="2800" u="none" cap="none" strike="noStrike">
                <a:solidFill>
                  <a:srgbClr val="000000"/>
                </a:solidFill>
                <a:latin typeface="Fira Code"/>
                <a:ea typeface="Fira Code"/>
                <a:cs typeface="Fira Code"/>
                <a:sym typeface="Fira Code"/>
              </a:rPr>
              <a:t>-&gt;left);</a:t>
            </a:r>
            <a:endParaRPr i="0" sz="2800" u="none" cap="none" strike="noStrike">
              <a:solidFill>
                <a:srgbClr val="FF0000"/>
              </a:solidFill>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800"/>
              <a:buFont typeface="Arial"/>
              <a:buNone/>
            </a:pPr>
            <a:r>
              <a:rPr i="0" lang="en-US" sz="2800" u="none" cap="none" strike="noStrike">
                <a:solidFill>
                  <a:srgbClr val="FF0000"/>
                </a:solidFill>
                <a:latin typeface="Fira Code"/>
                <a:ea typeface="Fira Code"/>
                <a:cs typeface="Fira Code"/>
                <a:sym typeface="Fira Code"/>
              </a:rPr>
              <a:t>	</a:t>
            </a:r>
            <a:r>
              <a:rPr i="0" lang="en-US" sz="2800" u="none" cap="none" strike="noStrike">
                <a:solidFill>
                  <a:schemeClr val="dk1"/>
                </a:solidFill>
                <a:latin typeface="Fira Code"/>
                <a:ea typeface="Fira Code"/>
                <a:cs typeface="Fira Code"/>
                <a:sym typeface="Fira Code"/>
              </a:rPr>
              <a:t>traversal(</a:t>
            </a:r>
            <a:r>
              <a:rPr lang="en-US" sz="2800">
                <a:solidFill>
                  <a:schemeClr val="dk1"/>
                </a:solidFill>
                <a:latin typeface="Fira Code"/>
                <a:ea typeface="Fira Code"/>
                <a:cs typeface="Fira Code"/>
                <a:sym typeface="Fira Code"/>
              </a:rPr>
              <a:t>root-</a:t>
            </a:r>
            <a:r>
              <a:rPr i="0" lang="en-US" sz="2800" u="none" cap="none" strike="noStrike">
                <a:solidFill>
                  <a:schemeClr val="dk1"/>
                </a:solidFill>
                <a:latin typeface="Fira Code"/>
                <a:ea typeface="Fira Code"/>
                <a:cs typeface="Fira Code"/>
                <a:sym typeface="Fira Code"/>
              </a:rPr>
              <a:t>&gt;right);</a:t>
            </a:r>
            <a:endParaRPr i="0" sz="2800" u="none" cap="none" strike="noStrike">
              <a:solidFill>
                <a:schemeClr val="dk1"/>
              </a:solidFill>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800"/>
              <a:buFont typeface="Arial"/>
              <a:buNone/>
            </a:pPr>
            <a:r>
              <a:rPr i="0" lang="en-US" sz="2800" u="none" cap="none" strike="noStrike">
                <a:solidFill>
                  <a:srgbClr val="000000"/>
                </a:solidFill>
                <a:latin typeface="Fira Code"/>
                <a:ea typeface="Fira Code"/>
                <a:cs typeface="Fira Code"/>
                <a:sym typeface="Fira Code"/>
              </a:rPr>
              <a:t>}</a:t>
            </a:r>
            <a:endParaRPr i="0" sz="2800" u="none" cap="none" strike="noStrike">
              <a:solidFill>
                <a:srgbClr val="000000"/>
              </a:solidFill>
              <a:latin typeface="Fira Code"/>
              <a:ea typeface="Fira Code"/>
              <a:cs typeface="Fira Code"/>
              <a:sym typeface="Fira Code"/>
            </a:endParaRPr>
          </a:p>
        </p:txBody>
      </p:sp>
      <p:sp>
        <p:nvSpPr>
          <p:cNvPr id="200" name="Google Shape;200;p30"/>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Preorder Traversal</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31"/>
          <p:cNvSpPr txBox="1"/>
          <p:nvPr/>
        </p:nvSpPr>
        <p:spPr>
          <a:xfrm>
            <a:off x="514350" y="1367700"/>
            <a:ext cx="11222100" cy="5280000"/>
          </a:xfrm>
          <a:prstGeom prst="rect">
            <a:avLst/>
          </a:prstGeom>
          <a:noFill/>
          <a:ln>
            <a:noFill/>
          </a:ln>
        </p:spPr>
        <p:txBody>
          <a:bodyPr anchorCtr="0" anchor="t" bIns="91425" lIns="91425" spcFirstLastPara="1" rIns="91425" wrap="square" tIns="91425">
            <a:noAutofit/>
          </a:bodyPr>
          <a:lstStyle/>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0" marR="0" rtl="0" algn="l">
              <a:lnSpc>
                <a:spcPct val="100000"/>
              </a:lnSpc>
              <a:spcBef>
                <a:spcPts val="0"/>
              </a:spcBef>
              <a:spcAft>
                <a:spcPts val="0"/>
              </a:spcAft>
              <a:buClr>
                <a:srgbClr val="000000"/>
              </a:buClr>
              <a:buSzPts val="2800"/>
              <a:buFont typeface="Arial"/>
              <a:buNone/>
            </a:pPr>
            <a:r>
              <a:rPr b="0" i="0" lang="en-US" sz="2800" u="none" cap="none" strike="noStrike">
                <a:solidFill>
                  <a:srgbClr val="000000"/>
                </a:solidFill>
                <a:latin typeface="Mukta"/>
                <a:ea typeface="Mukta"/>
                <a:cs typeface="Mukta"/>
                <a:sym typeface="Mukta"/>
              </a:rPr>
              <a:t>What is the pre-order traversal of this tree?</a:t>
            </a:r>
            <a:endParaRPr b="0" i="0" sz="2800" u="none" cap="none" strike="noStrike">
              <a:solidFill>
                <a:srgbClr val="000000"/>
              </a:solidFill>
              <a:latin typeface="Mukta"/>
              <a:ea typeface="Mukta"/>
              <a:cs typeface="Mukta"/>
              <a:sym typeface="Mukta"/>
            </a:endParaRPr>
          </a:p>
          <a:p>
            <a:pPr indent="0" lvl="0" marL="0" marR="0" rtl="0" algn="l">
              <a:lnSpc>
                <a:spcPct val="100000"/>
              </a:lnSpc>
              <a:spcBef>
                <a:spcPts val="0"/>
              </a:spcBef>
              <a:spcAft>
                <a:spcPts val="0"/>
              </a:spcAft>
              <a:buClr>
                <a:srgbClr val="000000"/>
              </a:buClr>
              <a:buSzPts val="2800"/>
              <a:buFont typeface="Arial"/>
              <a:buNone/>
            </a:pPr>
            <a:r>
              <a:rPr b="0" i="0" lang="en-US" sz="2800" u="none" cap="none" strike="noStrike">
                <a:solidFill>
                  <a:srgbClr val="000000"/>
                </a:solidFill>
                <a:latin typeface="Mukta"/>
                <a:ea typeface="Mukta"/>
                <a:cs typeface="Mukta"/>
                <a:sym typeface="Mukta"/>
              </a:rPr>
              <a:t>					</a:t>
            </a:r>
            <a:r>
              <a:rPr b="0" i="0" lang="en-US" sz="2400" u="none" cap="none" strike="noStrike">
                <a:solidFill>
                  <a:srgbClr val="FF0000"/>
                </a:solidFill>
                <a:latin typeface="Mukta"/>
                <a:ea typeface="Mukta"/>
                <a:cs typeface="Mukta"/>
                <a:sym typeface="Mukta"/>
              </a:rPr>
              <a:t>15, 6, 4, 5, 7, 23, 71, 50</a:t>
            </a:r>
            <a:endParaRPr b="0" i="0" sz="2400" u="none" cap="none" strike="noStrike">
              <a:solidFill>
                <a:srgbClr val="FF0000"/>
              </a:solidFill>
              <a:latin typeface="Mukta"/>
              <a:ea typeface="Mukta"/>
              <a:cs typeface="Mukta"/>
              <a:sym typeface="Mukta"/>
            </a:endParaRPr>
          </a:p>
        </p:txBody>
      </p:sp>
      <p:pic>
        <p:nvPicPr>
          <p:cNvPr descr="Screen Shot 2015-11-03 at 12.13.18 PM.png" id="207" name="Google Shape;207;p31"/>
          <p:cNvPicPr preferRelativeResize="0"/>
          <p:nvPr/>
        </p:nvPicPr>
        <p:blipFill rotWithShape="1">
          <a:blip r:embed="rId3">
            <a:alphaModFix/>
          </a:blip>
          <a:srcRect b="0" l="0" r="0" t="0"/>
          <a:stretch/>
        </p:blipFill>
        <p:spPr>
          <a:xfrm>
            <a:off x="796049" y="1331938"/>
            <a:ext cx="10658724" cy="3250975"/>
          </a:xfrm>
          <a:prstGeom prst="rect">
            <a:avLst/>
          </a:prstGeom>
          <a:noFill/>
          <a:ln>
            <a:noFill/>
          </a:ln>
        </p:spPr>
      </p:pic>
      <p:sp>
        <p:nvSpPr>
          <p:cNvPr id="208" name="Google Shape;208;p31"/>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Preorder Traversal</a:t>
            </a:r>
            <a:endParaRPr b="1" i="0" sz="4000" u="none" cap="none" strike="noStrike">
              <a:solidFill>
                <a:srgbClr val="000000"/>
              </a:solidFill>
              <a:latin typeface="Mukta"/>
              <a:ea typeface="Mukta"/>
              <a:cs typeface="Mukta"/>
              <a:sym typeface="Mukta"/>
            </a:endParaRPr>
          </a:p>
        </p:txBody>
      </p:sp>
      <p:sp>
        <p:nvSpPr>
          <p:cNvPr id="209" name="Google Shape;209;p31"/>
          <p:cNvSpPr txBox="1"/>
          <p:nvPr/>
        </p:nvSpPr>
        <p:spPr>
          <a:xfrm>
            <a:off x="6213250" y="4489975"/>
            <a:ext cx="6606300" cy="2265000"/>
          </a:xfrm>
          <a:prstGeom prst="rect">
            <a:avLst/>
          </a:prstGeom>
          <a:noFill/>
          <a:ln>
            <a:noFill/>
          </a:ln>
        </p:spPr>
        <p:txBody>
          <a:bodyPr anchorCtr="0" anchor="t" bIns="91425" lIns="91425" spcFirstLastPara="1" rIns="91425" wrap="square" tIns="91425">
            <a:noAutofit/>
          </a:bodyPr>
          <a:lstStyle/>
          <a:p>
            <a:pPr indent="0" lvl="0" marL="914400" marR="0" rtl="0" algn="l">
              <a:lnSpc>
                <a:spcPct val="100000"/>
              </a:lnSpc>
              <a:spcBef>
                <a:spcPts val="0"/>
              </a:spcBef>
              <a:spcAft>
                <a:spcPts val="0"/>
              </a:spcAft>
              <a:buClr>
                <a:srgbClr val="000000"/>
              </a:buClr>
              <a:buSzPts val="2100"/>
              <a:buFont typeface="Arial"/>
              <a:buNone/>
            </a:pPr>
            <a:r>
              <a:rPr i="0" lang="en-US" sz="2100" u="none" cap="none" strike="noStrike">
                <a:solidFill>
                  <a:srgbClr val="000000"/>
                </a:solidFill>
                <a:latin typeface="Fira Code"/>
                <a:ea typeface="Fira Code"/>
                <a:cs typeface="Fira Code"/>
                <a:sym typeface="Fira Code"/>
              </a:rPr>
              <a:t>void traversal(Node* </a:t>
            </a:r>
            <a:r>
              <a:rPr lang="en-US" sz="2100">
                <a:latin typeface="Fira Code"/>
                <a:ea typeface="Fira Code"/>
                <a:cs typeface="Fira Code"/>
                <a:sym typeface="Fira Code"/>
              </a:rPr>
              <a:t>root</a:t>
            </a:r>
            <a:r>
              <a:rPr i="0" lang="en-US" sz="2100" u="none" cap="none" strike="noStrike">
                <a:solidFill>
                  <a:srgbClr val="000000"/>
                </a:solidFill>
                <a:latin typeface="Fira Code"/>
                <a:ea typeface="Fira Code"/>
                <a:cs typeface="Fira Code"/>
                <a:sym typeface="Fira Code"/>
              </a:rPr>
              <a:t>) {</a:t>
            </a:r>
            <a:endParaRPr i="0" sz="2100" u="none" cap="none" strike="noStrike">
              <a:solidFill>
                <a:srgbClr val="000000"/>
              </a:solidFill>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100"/>
              <a:buFont typeface="Arial"/>
              <a:buNone/>
            </a:pPr>
            <a:r>
              <a:rPr i="0" lang="en-US" sz="2100" u="none" cap="none" strike="noStrike">
                <a:solidFill>
                  <a:srgbClr val="000000"/>
                </a:solidFill>
                <a:latin typeface="Fira Code"/>
                <a:ea typeface="Fira Code"/>
                <a:cs typeface="Fira Code"/>
                <a:sym typeface="Fira Code"/>
              </a:rPr>
              <a:t>	if(</a:t>
            </a:r>
            <a:r>
              <a:rPr lang="en-US" sz="2100">
                <a:latin typeface="Fira Code"/>
                <a:ea typeface="Fira Code"/>
                <a:cs typeface="Fira Code"/>
                <a:sym typeface="Fira Code"/>
              </a:rPr>
              <a:t>root == nullptr</a:t>
            </a:r>
            <a:r>
              <a:rPr i="0" lang="en-US" sz="2100" u="none" cap="none" strike="noStrike">
                <a:solidFill>
                  <a:srgbClr val="000000"/>
                </a:solidFill>
                <a:latin typeface="Fira Code"/>
                <a:ea typeface="Fira Code"/>
                <a:cs typeface="Fira Code"/>
                <a:sym typeface="Fira Code"/>
              </a:rPr>
              <a:t>) return;</a:t>
            </a:r>
            <a:endParaRPr i="0" sz="2100" u="none" cap="none" strike="noStrike">
              <a:solidFill>
                <a:srgbClr val="000000"/>
              </a:solidFill>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100"/>
              <a:buFont typeface="Arial"/>
              <a:buNone/>
            </a:pPr>
            <a:r>
              <a:rPr i="0" lang="en-US" sz="2100" u="none" cap="none" strike="noStrike">
                <a:solidFill>
                  <a:srgbClr val="000000"/>
                </a:solidFill>
                <a:latin typeface="Fira Code"/>
                <a:ea typeface="Fira Code"/>
                <a:cs typeface="Fira Code"/>
                <a:sym typeface="Fira Code"/>
              </a:rPr>
              <a:t>	</a:t>
            </a:r>
            <a:endParaRPr i="0" sz="2100" u="none" cap="none" strike="noStrike">
              <a:solidFill>
                <a:srgbClr val="FF0000"/>
              </a:solidFill>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100"/>
              <a:buFont typeface="Arial"/>
              <a:buNone/>
            </a:pPr>
            <a:r>
              <a:rPr i="0" lang="en-US" sz="2100" u="none" cap="none" strike="noStrike">
                <a:solidFill>
                  <a:srgbClr val="FF0000"/>
                </a:solidFill>
                <a:latin typeface="Fira Code"/>
                <a:ea typeface="Fira Code"/>
                <a:cs typeface="Fira Code"/>
                <a:sym typeface="Fira Code"/>
              </a:rPr>
              <a:t>	</a:t>
            </a:r>
            <a:r>
              <a:rPr i="0" lang="en-US" sz="2100" u="none" cap="none" strike="noStrike">
                <a:solidFill>
                  <a:srgbClr val="6AA84F"/>
                </a:solidFill>
                <a:latin typeface="Fira Code"/>
                <a:ea typeface="Fira Code"/>
                <a:cs typeface="Fira Code"/>
                <a:sym typeface="Fira Code"/>
              </a:rPr>
              <a:t>printNode(</a:t>
            </a:r>
            <a:r>
              <a:rPr lang="en-US" sz="2100">
                <a:solidFill>
                  <a:srgbClr val="6AA84F"/>
                </a:solidFill>
                <a:latin typeface="Fira Code"/>
                <a:ea typeface="Fira Code"/>
                <a:cs typeface="Fira Code"/>
                <a:sym typeface="Fira Code"/>
              </a:rPr>
              <a:t>root</a:t>
            </a:r>
            <a:r>
              <a:rPr i="0" lang="en-US" sz="2100" u="none" cap="none" strike="noStrike">
                <a:solidFill>
                  <a:srgbClr val="6AA84F"/>
                </a:solidFill>
                <a:latin typeface="Fira Code"/>
                <a:ea typeface="Fira Code"/>
                <a:cs typeface="Fira Code"/>
                <a:sym typeface="Fira Code"/>
              </a:rPr>
              <a:t>);</a:t>
            </a:r>
            <a:endParaRPr i="0" sz="2100" u="none" cap="none" strike="noStrike">
              <a:solidFill>
                <a:srgbClr val="6AA84F"/>
              </a:solidFill>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100"/>
              <a:buFont typeface="Arial"/>
              <a:buNone/>
            </a:pPr>
            <a:r>
              <a:rPr i="0" lang="en-US" sz="2100" u="none" cap="none" strike="noStrike">
                <a:solidFill>
                  <a:srgbClr val="000000"/>
                </a:solidFill>
                <a:latin typeface="Fira Code"/>
                <a:ea typeface="Fira Code"/>
                <a:cs typeface="Fira Code"/>
                <a:sym typeface="Fira Code"/>
              </a:rPr>
              <a:t>	traversal(</a:t>
            </a:r>
            <a:r>
              <a:rPr lang="en-US" sz="2100">
                <a:latin typeface="Fira Code"/>
                <a:ea typeface="Fira Code"/>
                <a:cs typeface="Fira Code"/>
                <a:sym typeface="Fira Code"/>
              </a:rPr>
              <a:t>root</a:t>
            </a:r>
            <a:r>
              <a:rPr i="0" lang="en-US" sz="2100" u="none" cap="none" strike="noStrike">
                <a:solidFill>
                  <a:srgbClr val="000000"/>
                </a:solidFill>
                <a:latin typeface="Fira Code"/>
                <a:ea typeface="Fira Code"/>
                <a:cs typeface="Fira Code"/>
                <a:sym typeface="Fira Code"/>
              </a:rPr>
              <a:t>-&gt;left);</a:t>
            </a:r>
            <a:endParaRPr i="0" sz="2100" u="none" cap="none" strike="noStrike">
              <a:solidFill>
                <a:srgbClr val="FF0000"/>
              </a:solidFill>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100"/>
              <a:buFont typeface="Arial"/>
              <a:buNone/>
            </a:pPr>
            <a:r>
              <a:rPr i="0" lang="en-US" sz="2100" u="none" cap="none" strike="noStrike">
                <a:solidFill>
                  <a:srgbClr val="FF0000"/>
                </a:solidFill>
                <a:latin typeface="Fira Code"/>
                <a:ea typeface="Fira Code"/>
                <a:cs typeface="Fira Code"/>
                <a:sym typeface="Fira Code"/>
              </a:rPr>
              <a:t>	</a:t>
            </a:r>
            <a:r>
              <a:rPr i="0" lang="en-US" sz="2100" u="none" cap="none" strike="noStrike">
                <a:solidFill>
                  <a:schemeClr val="dk1"/>
                </a:solidFill>
                <a:latin typeface="Fira Code"/>
                <a:ea typeface="Fira Code"/>
                <a:cs typeface="Fira Code"/>
                <a:sym typeface="Fira Code"/>
              </a:rPr>
              <a:t>traversal(</a:t>
            </a:r>
            <a:r>
              <a:rPr lang="en-US" sz="2100">
                <a:solidFill>
                  <a:schemeClr val="dk1"/>
                </a:solidFill>
                <a:latin typeface="Fira Code"/>
                <a:ea typeface="Fira Code"/>
                <a:cs typeface="Fira Code"/>
                <a:sym typeface="Fira Code"/>
              </a:rPr>
              <a:t>root</a:t>
            </a:r>
            <a:r>
              <a:rPr i="0" lang="en-US" sz="2100" u="none" cap="none" strike="noStrike">
                <a:solidFill>
                  <a:schemeClr val="dk1"/>
                </a:solidFill>
                <a:latin typeface="Fira Code"/>
                <a:ea typeface="Fira Code"/>
                <a:cs typeface="Fira Code"/>
                <a:sym typeface="Fira Code"/>
              </a:rPr>
              <a:t>-&gt;right);</a:t>
            </a:r>
            <a:endParaRPr i="0" sz="2100" u="none" cap="none" strike="noStrike">
              <a:solidFill>
                <a:schemeClr val="dk1"/>
              </a:solidFill>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100"/>
              <a:buFont typeface="Arial"/>
              <a:buNone/>
            </a:pPr>
            <a:r>
              <a:rPr i="0" lang="en-US" sz="2100" u="none" cap="none" strike="noStrike">
                <a:solidFill>
                  <a:srgbClr val="000000"/>
                </a:solidFill>
                <a:latin typeface="Fira Code"/>
                <a:ea typeface="Fira Code"/>
                <a:cs typeface="Fira Code"/>
                <a:sym typeface="Fira Code"/>
              </a:rPr>
              <a:t>}</a:t>
            </a:r>
            <a:endParaRPr i="0" sz="2100" u="none" cap="none" strike="noStrike">
              <a:solidFill>
                <a:srgbClr val="000000"/>
              </a:solidFill>
              <a:latin typeface="Fira Code"/>
              <a:ea typeface="Fira Code"/>
              <a:cs typeface="Fira Code"/>
              <a:sym typeface="Fira Code"/>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32"/>
          <p:cNvSpPr txBox="1"/>
          <p:nvPr/>
        </p:nvSpPr>
        <p:spPr>
          <a:xfrm>
            <a:off x="-464545" y="1494926"/>
            <a:ext cx="11222100" cy="5280000"/>
          </a:xfrm>
          <a:prstGeom prst="rect">
            <a:avLst/>
          </a:prstGeom>
          <a:noFill/>
          <a:ln>
            <a:noFill/>
          </a:ln>
        </p:spPr>
        <p:txBody>
          <a:bodyPr anchorCtr="0" anchor="t" bIns="91425" lIns="91425" spcFirstLastPara="1" rIns="91425" wrap="square" tIns="91425">
            <a:noAutofit/>
          </a:bodyPr>
          <a:lstStyle/>
          <a:p>
            <a:pPr indent="0" lvl="0" marL="914400" rtl="0" algn="l">
              <a:spcBef>
                <a:spcPts val="0"/>
              </a:spcBef>
              <a:spcAft>
                <a:spcPts val="0"/>
              </a:spcAft>
              <a:buClr>
                <a:schemeClr val="dk1"/>
              </a:buClr>
              <a:buSzPts val="2800"/>
              <a:buFont typeface="Arial"/>
              <a:buNone/>
            </a:pPr>
            <a:r>
              <a:rPr lang="en-US" sz="2800">
                <a:solidFill>
                  <a:schemeClr val="dk1"/>
                </a:solidFill>
                <a:latin typeface="Fira Code"/>
                <a:ea typeface="Fira Code"/>
                <a:cs typeface="Fira Code"/>
                <a:sym typeface="Fira Code"/>
              </a:rPr>
              <a:t>void traversal(Node* root) {</a:t>
            </a:r>
            <a:endParaRPr sz="2800">
              <a:solidFill>
                <a:schemeClr val="dk1"/>
              </a:solidFill>
              <a:latin typeface="Fira Code"/>
              <a:ea typeface="Fira Code"/>
              <a:cs typeface="Fira Code"/>
              <a:sym typeface="Fira Code"/>
            </a:endParaRPr>
          </a:p>
          <a:p>
            <a:pPr indent="0" lvl="0" marL="914400" rtl="0" algn="l">
              <a:spcBef>
                <a:spcPts val="0"/>
              </a:spcBef>
              <a:spcAft>
                <a:spcPts val="0"/>
              </a:spcAft>
              <a:buClr>
                <a:schemeClr val="dk1"/>
              </a:buClr>
              <a:buSzPts val="2800"/>
              <a:buFont typeface="Arial"/>
              <a:buNone/>
            </a:pPr>
            <a:r>
              <a:rPr lang="en-US" sz="2800">
                <a:solidFill>
                  <a:schemeClr val="dk1"/>
                </a:solidFill>
                <a:latin typeface="Fira Code"/>
                <a:ea typeface="Fira Code"/>
                <a:cs typeface="Fira Code"/>
                <a:sym typeface="Fira Code"/>
              </a:rPr>
              <a:t>	if(root == nullptr) return;</a:t>
            </a:r>
            <a:endParaRPr sz="2800">
              <a:solidFill>
                <a:schemeClr val="dk1"/>
              </a:solidFill>
              <a:latin typeface="Fira Code"/>
              <a:ea typeface="Fira Code"/>
              <a:cs typeface="Fira Code"/>
              <a:sym typeface="Fira Code"/>
            </a:endParaRPr>
          </a:p>
          <a:p>
            <a:pPr indent="0" lvl="0" marL="914400" rtl="0" algn="l">
              <a:spcBef>
                <a:spcPts val="0"/>
              </a:spcBef>
              <a:spcAft>
                <a:spcPts val="0"/>
              </a:spcAft>
              <a:buClr>
                <a:schemeClr val="dk1"/>
              </a:buClr>
              <a:buSzPts val="2800"/>
              <a:buFont typeface="Arial"/>
              <a:buNone/>
            </a:pPr>
            <a:r>
              <a:rPr lang="en-US" sz="2800">
                <a:solidFill>
                  <a:schemeClr val="dk1"/>
                </a:solidFill>
                <a:latin typeface="Fira Code"/>
                <a:ea typeface="Fira Code"/>
                <a:cs typeface="Fira Code"/>
                <a:sym typeface="Fira Code"/>
              </a:rPr>
              <a:t>	</a:t>
            </a:r>
            <a:endParaRPr sz="2800">
              <a:solidFill>
                <a:srgbClr val="FF0000"/>
              </a:solidFill>
              <a:latin typeface="Fira Code"/>
              <a:ea typeface="Fira Code"/>
              <a:cs typeface="Fira Code"/>
              <a:sym typeface="Fira Code"/>
            </a:endParaRPr>
          </a:p>
          <a:p>
            <a:pPr indent="0" lvl="0" marL="914400" rtl="0" algn="l">
              <a:spcBef>
                <a:spcPts val="0"/>
              </a:spcBef>
              <a:spcAft>
                <a:spcPts val="0"/>
              </a:spcAft>
              <a:buClr>
                <a:schemeClr val="dk1"/>
              </a:buClr>
              <a:buSzPts val="2800"/>
              <a:buFont typeface="Arial"/>
              <a:buNone/>
            </a:pPr>
            <a:r>
              <a:rPr lang="en-US" sz="2800">
                <a:solidFill>
                  <a:schemeClr val="dk1"/>
                </a:solidFill>
                <a:latin typeface="Fira Code"/>
                <a:ea typeface="Fira Code"/>
                <a:cs typeface="Fira Code"/>
                <a:sym typeface="Fira Code"/>
              </a:rPr>
              <a:t>	traversal(root-&gt;left);</a:t>
            </a:r>
            <a:endParaRPr sz="2800">
              <a:solidFill>
                <a:srgbClr val="FF0000"/>
              </a:solidFill>
              <a:latin typeface="Fira Code"/>
              <a:ea typeface="Fira Code"/>
              <a:cs typeface="Fira Code"/>
              <a:sym typeface="Fira Code"/>
            </a:endParaRPr>
          </a:p>
          <a:p>
            <a:pPr indent="0" lvl="0" marL="914400" rtl="0" algn="l">
              <a:spcBef>
                <a:spcPts val="0"/>
              </a:spcBef>
              <a:spcAft>
                <a:spcPts val="0"/>
              </a:spcAft>
              <a:buClr>
                <a:schemeClr val="dk1"/>
              </a:buClr>
              <a:buSzPts val="2800"/>
              <a:buFont typeface="Arial"/>
              <a:buNone/>
            </a:pPr>
            <a:r>
              <a:rPr lang="en-US" sz="2800">
                <a:solidFill>
                  <a:srgbClr val="FF0000"/>
                </a:solidFill>
                <a:latin typeface="Fira Code"/>
                <a:ea typeface="Fira Code"/>
                <a:cs typeface="Fira Code"/>
                <a:sym typeface="Fira Code"/>
              </a:rPr>
              <a:t>	</a:t>
            </a:r>
            <a:r>
              <a:rPr lang="en-US" sz="2800">
                <a:solidFill>
                  <a:schemeClr val="dk1"/>
                </a:solidFill>
                <a:latin typeface="Fira Code"/>
                <a:ea typeface="Fira Code"/>
                <a:cs typeface="Fira Code"/>
                <a:sym typeface="Fira Code"/>
              </a:rPr>
              <a:t>traversal(root-&gt;right);</a:t>
            </a:r>
            <a:endParaRPr sz="2800">
              <a:solidFill>
                <a:schemeClr val="dk1"/>
              </a:solidFill>
              <a:latin typeface="Fira Code"/>
              <a:ea typeface="Fira Code"/>
              <a:cs typeface="Fira Code"/>
              <a:sym typeface="Fira Code"/>
            </a:endParaRPr>
          </a:p>
          <a:p>
            <a:pPr indent="0" lvl="0" marL="914400" rtl="0" algn="l">
              <a:spcBef>
                <a:spcPts val="0"/>
              </a:spcBef>
              <a:spcAft>
                <a:spcPts val="0"/>
              </a:spcAft>
              <a:buClr>
                <a:schemeClr val="dk1"/>
              </a:buClr>
              <a:buSzPts val="2800"/>
              <a:buFont typeface="Arial"/>
              <a:buNone/>
            </a:pPr>
            <a:r>
              <a:rPr lang="en-US" sz="2800">
                <a:solidFill>
                  <a:srgbClr val="FF0000"/>
                </a:solidFill>
                <a:latin typeface="Fira Code"/>
                <a:ea typeface="Fira Code"/>
                <a:cs typeface="Fira Code"/>
                <a:sym typeface="Fira Code"/>
              </a:rPr>
              <a:t>	</a:t>
            </a:r>
            <a:r>
              <a:rPr lang="en-US" sz="2800">
                <a:solidFill>
                  <a:srgbClr val="6AA84F"/>
                </a:solidFill>
                <a:latin typeface="Fira Code"/>
                <a:ea typeface="Fira Code"/>
                <a:cs typeface="Fira Code"/>
                <a:sym typeface="Fira Code"/>
              </a:rPr>
              <a:t>printNode(root);</a:t>
            </a:r>
            <a:endParaRPr sz="2800">
              <a:solidFill>
                <a:schemeClr val="dk1"/>
              </a:solidFill>
              <a:latin typeface="Fira Code"/>
              <a:ea typeface="Fira Code"/>
              <a:cs typeface="Fira Code"/>
              <a:sym typeface="Fira Code"/>
            </a:endParaRPr>
          </a:p>
          <a:p>
            <a:pPr indent="0" lvl="0" marL="914400" rtl="0" algn="l">
              <a:spcBef>
                <a:spcPts val="0"/>
              </a:spcBef>
              <a:spcAft>
                <a:spcPts val="0"/>
              </a:spcAft>
              <a:buClr>
                <a:schemeClr val="dk1"/>
              </a:buClr>
              <a:buSzPts val="2800"/>
              <a:buFont typeface="Arial"/>
              <a:buNone/>
            </a:pPr>
            <a:r>
              <a:rPr lang="en-US" sz="2800">
                <a:solidFill>
                  <a:schemeClr val="dk1"/>
                </a:solidFill>
                <a:latin typeface="Fira Code"/>
                <a:ea typeface="Fira Code"/>
                <a:cs typeface="Fira Code"/>
                <a:sym typeface="Fira Code"/>
              </a:rPr>
              <a:t>}</a:t>
            </a:r>
            <a:endParaRPr sz="2800">
              <a:latin typeface="Mukta"/>
              <a:ea typeface="Mukta"/>
              <a:cs typeface="Mukta"/>
              <a:sym typeface="Mukta"/>
            </a:endParaRPr>
          </a:p>
        </p:txBody>
      </p:sp>
      <p:sp>
        <p:nvSpPr>
          <p:cNvPr id="216" name="Google Shape;216;p32"/>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Postorder Traversal</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33"/>
          <p:cNvSpPr txBox="1"/>
          <p:nvPr/>
        </p:nvSpPr>
        <p:spPr>
          <a:xfrm>
            <a:off x="514350" y="1367700"/>
            <a:ext cx="11222100" cy="5280000"/>
          </a:xfrm>
          <a:prstGeom prst="rect">
            <a:avLst/>
          </a:prstGeom>
          <a:noFill/>
          <a:ln>
            <a:noFill/>
          </a:ln>
        </p:spPr>
        <p:txBody>
          <a:bodyPr anchorCtr="0" anchor="t" bIns="91425" lIns="91425" spcFirstLastPara="1" rIns="91425" wrap="square" tIns="91425">
            <a:noAutofit/>
          </a:bodyPr>
          <a:lstStyle/>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0" marR="0" rtl="0" algn="l">
              <a:lnSpc>
                <a:spcPct val="100000"/>
              </a:lnSpc>
              <a:spcBef>
                <a:spcPts val="0"/>
              </a:spcBef>
              <a:spcAft>
                <a:spcPts val="0"/>
              </a:spcAft>
              <a:buClr>
                <a:srgbClr val="000000"/>
              </a:buClr>
              <a:buSzPts val="2800"/>
              <a:buFont typeface="Arial"/>
              <a:buNone/>
            </a:pPr>
            <a:r>
              <a:rPr b="0" i="0" lang="en-US" sz="2800" u="none" cap="none" strike="noStrike">
                <a:solidFill>
                  <a:srgbClr val="000000"/>
                </a:solidFill>
                <a:latin typeface="Mukta"/>
                <a:ea typeface="Mukta"/>
                <a:cs typeface="Mukta"/>
                <a:sym typeface="Mukta"/>
              </a:rPr>
              <a:t>What is the post-order traversal of this tree?</a:t>
            </a:r>
            <a:endParaRPr b="0" i="0" sz="2800" u="none" cap="none" strike="noStrike">
              <a:solidFill>
                <a:srgbClr val="000000"/>
              </a:solidFill>
              <a:latin typeface="Mukta"/>
              <a:ea typeface="Mukta"/>
              <a:cs typeface="Mukta"/>
              <a:sym typeface="Mukta"/>
            </a:endParaRPr>
          </a:p>
          <a:p>
            <a:pPr indent="0" lvl="0" marL="0" marR="0" rtl="0" algn="l">
              <a:lnSpc>
                <a:spcPct val="100000"/>
              </a:lnSpc>
              <a:spcBef>
                <a:spcPts val="0"/>
              </a:spcBef>
              <a:spcAft>
                <a:spcPts val="0"/>
              </a:spcAft>
              <a:buClr>
                <a:srgbClr val="000000"/>
              </a:buClr>
              <a:buSzPts val="2800"/>
              <a:buFont typeface="Arial"/>
              <a:buNone/>
            </a:pPr>
            <a:r>
              <a:rPr b="0" i="0" lang="en-US" sz="2800" u="none" cap="none" strike="noStrike">
                <a:solidFill>
                  <a:srgbClr val="000000"/>
                </a:solidFill>
                <a:latin typeface="Mukta"/>
                <a:ea typeface="Mukta"/>
                <a:cs typeface="Mukta"/>
                <a:sym typeface="Mukta"/>
              </a:rPr>
              <a:t>					</a:t>
            </a:r>
            <a:r>
              <a:rPr b="0" i="0" lang="en-US" sz="2400" u="none" cap="none" strike="noStrike">
                <a:solidFill>
                  <a:srgbClr val="FF0000"/>
                </a:solidFill>
                <a:latin typeface="Mukta"/>
                <a:ea typeface="Mukta"/>
                <a:cs typeface="Mukta"/>
                <a:sym typeface="Mukta"/>
              </a:rPr>
              <a:t>5, 4, 7, 6, 50, 71, 23, 15</a:t>
            </a:r>
            <a:endParaRPr b="0" i="0" sz="2400" u="none" cap="none" strike="noStrike">
              <a:solidFill>
                <a:srgbClr val="FF0000"/>
              </a:solidFill>
              <a:latin typeface="Mukta"/>
              <a:ea typeface="Mukta"/>
              <a:cs typeface="Mukta"/>
              <a:sym typeface="Mukta"/>
            </a:endParaRPr>
          </a:p>
        </p:txBody>
      </p:sp>
      <p:pic>
        <p:nvPicPr>
          <p:cNvPr descr="Screen Shot 2015-11-03 at 12.13.18 PM.png" id="223" name="Google Shape;223;p33"/>
          <p:cNvPicPr preferRelativeResize="0"/>
          <p:nvPr/>
        </p:nvPicPr>
        <p:blipFill rotWithShape="1">
          <a:blip r:embed="rId3">
            <a:alphaModFix/>
          </a:blip>
          <a:srcRect b="0" l="0" r="0" t="0"/>
          <a:stretch/>
        </p:blipFill>
        <p:spPr>
          <a:xfrm>
            <a:off x="661799" y="1241838"/>
            <a:ext cx="10658724" cy="3250975"/>
          </a:xfrm>
          <a:prstGeom prst="rect">
            <a:avLst/>
          </a:prstGeom>
          <a:noFill/>
          <a:ln>
            <a:noFill/>
          </a:ln>
        </p:spPr>
      </p:pic>
      <p:sp>
        <p:nvSpPr>
          <p:cNvPr id="224" name="Google Shape;224;p33"/>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Postorder Traversal</a:t>
            </a:r>
            <a:endParaRPr b="1" i="0" sz="4000" u="none" cap="none" strike="noStrike">
              <a:solidFill>
                <a:srgbClr val="000000"/>
              </a:solidFill>
              <a:latin typeface="Mukta"/>
              <a:ea typeface="Mukta"/>
              <a:cs typeface="Mukta"/>
              <a:sym typeface="Mukta"/>
            </a:endParaRPr>
          </a:p>
        </p:txBody>
      </p:sp>
      <p:sp>
        <p:nvSpPr>
          <p:cNvPr id="225" name="Google Shape;225;p33"/>
          <p:cNvSpPr txBox="1"/>
          <p:nvPr/>
        </p:nvSpPr>
        <p:spPr>
          <a:xfrm>
            <a:off x="6114100" y="4387975"/>
            <a:ext cx="7779300" cy="2622300"/>
          </a:xfrm>
          <a:prstGeom prst="rect">
            <a:avLst/>
          </a:prstGeom>
          <a:noFill/>
          <a:ln>
            <a:noFill/>
          </a:ln>
        </p:spPr>
        <p:txBody>
          <a:bodyPr anchorCtr="0" anchor="t" bIns="91425" lIns="91425" spcFirstLastPara="1" rIns="91425" wrap="square" tIns="91425">
            <a:noAutofit/>
          </a:bodyPr>
          <a:lstStyle/>
          <a:p>
            <a:pPr indent="0" lvl="0" marL="914400" rtl="0" algn="l">
              <a:spcBef>
                <a:spcPts val="0"/>
              </a:spcBef>
              <a:spcAft>
                <a:spcPts val="0"/>
              </a:spcAft>
              <a:buClr>
                <a:schemeClr val="dk1"/>
              </a:buClr>
              <a:buSzPts val="2800"/>
              <a:buFont typeface="Arial"/>
              <a:buNone/>
            </a:pPr>
            <a:r>
              <a:rPr lang="en-US" sz="2200">
                <a:solidFill>
                  <a:schemeClr val="dk1"/>
                </a:solidFill>
                <a:latin typeface="Fira Code"/>
                <a:ea typeface="Fira Code"/>
                <a:cs typeface="Fira Code"/>
                <a:sym typeface="Fira Code"/>
              </a:rPr>
              <a:t>void traversal(Node* root) {</a:t>
            </a:r>
            <a:endParaRPr sz="2200">
              <a:solidFill>
                <a:schemeClr val="dk1"/>
              </a:solidFill>
              <a:latin typeface="Fira Code"/>
              <a:ea typeface="Fira Code"/>
              <a:cs typeface="Fira Code"/>
              <a:sym typeface="Fira Code"/>
            </a:endParaRPr>
          </a:p>
          <a:p>
            <a:pPr indent="0" lvl="0" marL="914400" rtl="0" algn="l">
              <a:spcBef>
                <a:spcPts val="0"/>
              </a:spcBef>
              <a:spcAft>
                <a:spcPts val="0"/>
              </a:spcAft>
              <a:buClr>
                <a:schemeClr val="dk1"/>
              </a:buClr>
              <a:buSzPts val="2800"/>
              <a:buFont typeface="Arial"/>
              <a:buNone/>
            </a:pPr>
            <a:r>
              <a:rPr lang="en-US" sz="2200">
                <a:solidFill>
                  <a:schemeClr val="dk1"/>
                </a:solidFill>
                <a:latin typeface="Fira Code"/>
                <a:ea typeface="Fira Code"/>
                <a:cs typeface="Fira Code"/>
                <a:sym typeface="Fira Code"/>
              </a:rPr>
              <a:t>	if(root == nullptr) return;</a:t>
            </a:r>
            <a:endParaRPr sz="2200">
              <a:solidFill>
                <a:schemeClr val="dk1"/>
              </a:solidFill>
              <a:latin typeface="Fira Code"/>
              <a:ea typeface="Fira Code"/>
              <a:cs typeface="Fira Code"/>
              <a:sym typeface="Fira Code"/>
            </a:endParaRPr>
          </a:p>
          <a:p>
            <a:pPr indent="0" lvl="0" marL="914400" rtl="0" algn="l">
              <a:spcBef>
                <a:spcPts val="0"/>
              </a:spcBef>
              <a:spcAft>
                <a:spcPts val="0"/>
              </a:spcAft>
              <a:buClr>
                <a:schemeClr val="dk1"/>
              </a:buClr>
              <a:buSzPts val="2800"/>
              <a:buFont typeface="Arial"/>
              <a:buNone/>
            </a:pPr>
            <a:r>
              <a:rPr lang="en-US" sz="2200">
                <a:solidFill>
                  <a:schemeClr val="dk1"/>
                </a:solidFill>
                <a:latin typeface="Fira Code"/>
                <a:ea typeface="Fira Code"/>
                <a:cs typeface="Fira Code"/>
                <a:sym typeface="Fira Code"/>
              </a:rPr>
              <a:t>	</a:t>
            </a:r>
            <a:endParaRPr sz="2200">
              <a:solidFill>
                <a:srgbClr val="FF0000"/>
              </a:solidFill>
              <a:latin typeface="Fira Code"/>
              <a:ea typeface="Fira Code"/>
              <a:cs typeface="Fira Code"/>
              <a:sym typeface="Fira Code"/>
            </a:endParaRPr>
          </a:p>
          <a:p>
            <a:pPr indent="0" lvl="0" marL="914400" rtl="0" algn="l">
              <a:spcBef>
                <a:spcPts val="0"/>
              </a:spcBef>
              <a:spcAft>
                <a:spcPts val="0"/>
              </a:spcAft>
              <a:buClr>
                <a:schemeClr val="dk1"/>
              </a:buClr>
              <a:buSzPts val="2800"/>
              <a:buFont typeface="Arial"/>
              <a:buNone/>
            </a:pPr>
            <a:r>
              <a:rPr lang="en-US" sz="2200">
                <a:solidFill>
                  <a:schemeClr val="dk1"/>
                </a:solidFill>
                <a:latin typeface="Fira Code"/>
                <a:ea typeface="Fira Code"/>
                <a:cs typeface="Fira Code"/>
                <a:sym typeface="Fira Code"/>
              </a:rPr>
              <a:t>	traversal(root-&gt;left);</a:t>
            </a:r>
            <a:endParaRPr sz="2200">
              <a:solidFill>
                <a:srgbClr val="FF0000"/>
              </a:solidFill>
              <a:latin typeface="Fira Code"/>
              <a:ea typeface="Fira Code"/>
              <a:cs typeface="Fira Code"/>
              <a:sym typeface="Fira Code"/>
            </a:endParaRPr>
          </a:p>
          <a:p>
            <a:pPr indent="0" lvl="0" marL="914400" rtl="0" algn="l">
              <a:spcBef>
                <a:spcPts val="0"/>
              </a:spcBef>
              <a:spcAft>
                <a:spcPts val="0"/>
              </a:spcAft>
              <a:buClr>
                <a:schemeClr val="dk1"/>
              </a:buClr>
              <a:buSzPts val="2800"/>
              <a:buFont typeface="Arial"/>
              <a:buNone/>
            </a:pPr>
            <a:r>
              <a:rPr lang="en-US" sz="2200">
                <a:solidFill>
                  <a:srgbClr val="FF0000"/>
                </a:solidFill>
                <a:latin typeface="Fira Code"/>
                <a:ea typeface="Fira Code"/>
                <a:cs typeface="Fira Code"/>
                <a:sym typeface="Fira Code"/>
              </a:rPr>
              <a:t>	</a:t>
            </a:r>
            <a:r>
              <a:rPr lang="en-US" sz="2200">
                <a:solidFill>
                  <a:schemeClr val="dk1"/>
                </a:solidFill>
                <a:latin typeface="Fira Code"/>
                <a:ea typeface="Fira Code"/>
                <a:cs typeface="Fira Code"/>
                <a:sym typeface="Fira Code"/>
              </a:rPr>
              <a:t>traversal(root-&gt;right);</a:t>
            </a:r>
            <a:endParaRPr sz="2200">
              <a:solidFill>
                <a:schemeClr val="dk1"/>
              </a:solidFill>
              <a:latin typeface="Fira Code"/>
              <a:ea typeface="Fira Code"/>
              <a:cs typeface="Fira Code"/>
              <a:sym typeface="Fira Code"/>
            </a:endParaRPr>
          </a:p>
          <a:p>
            <a:pPr indent="0" lvl="0" marL="914400" rtl="0" algn="l">
              <a:spcBef>
                <a:spcPts val="0"/>
              </a:spcBef>
              <a:spcAft>
                <a:spcPts val="0"/>
              </a:spcAft>
              <a:buClr>
                <a:schemeClr val="dk1"/>
              </a:buClr>
              <a:buSzPts val="2800"/>
              <a:buFont typeface="Arial"/>
              <a:buNone/>
            </a:pPr>
            <a:r>
              <a:rPr lang="en-US" sz="2200">
                <a:solidFill>
                  <a:srgbClr val="FF0000"/>
                </a:solidFill>
                <a:latin typeface="Fira Code"/>
                <a:ea typeface="Fira Code"/>
                <a:cs typeface="Fira Code"/>
                <a:sym typeface="Fira Code"/>
              </a:rPr>
              <a:t>	</a:t>
            </a:r>
            <a:r>
              <a:rPr lang="en-US" sz="2200">
                <a:solidFill>
                  <a:srgbClr val="6AA84F"/>
                </a:solidFill>
                <a:latin typeface="Fira Code"/>
                <a:ea typeface="Fira Code"/>
                <a:cs typeface="Fira Code"/>
                <a:sym typeface="Fira Code"/>
              </a:rPr>
              <a:t>printNode(root);</a:t>
            </a:r>
            <a:endParaRPr sz="2200">
              <a:solidFill>
                <a:schemeClr val="dk1"/>
              </a:solidFill>
              <a:latin typeface="Fira Code"/>
              <a:ea typeface="Fira Code"/>
              <a:cs typeface="Fira Code"/>
              <a:sym typeface="Fira Code"/>
            </a:endParaRPr>
          </a:p>
          <a:p>
            <a:pPr indent="0" lvl="0" marL="914400" rtl="0" algn="l">
              <a:spcBef>
                <a:spcPts val="0"/>
              </a:spcBef>
              <a:spcAft>
                <a:spcPts val="0"/>
              </a:spcAft>
              <a:buClr>
                <a:schemeClr val="dk1"/>
              </a:buClr>
              <a:buSzPts val="2800"/>
              <a:buFont typeface="Arial"/>
              <a:buNone/>
            </a:pPr>
            <a:r>
              <a:rPr lang="en-US" sz="2200">
                <a:solidFill>
                  <a:schemeClr val="dk1"/>
                </a:solidFill>
                <a:latin typeface="Fira Code"/>
                <a:ea typeface="Fira Code"/>
                <a:cs typeface="Fira Code"/>
                <a:sym typeface="Fira Code"/>
              </a:rPr>
              <a:t>}</a:t>
            </a:r>
            <a:endParaRPr sz="1600">
              <a:latin typeface="Fira Code"/>
              <a:ea typeface="Fira Code"/>
              <a:cs typeface="Fira Code"/>
              <a:sym typeface="Fira Code"/>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34"/>
          <p:cNvSpPr txBox="1"/>
          <p:nvPr/>
        </p:nvSpPr>
        <p:spPr>
          <a:xfrm>
            <a:off x="-464545" y="1494926"/>
            <a:ext cx="11222100" cy="5280000"/>
          </a:xfrm>
          <a:prstGeom prst="rect">
            <a:avLst/>
          </a:prstGeom>
          <a:noFill/>
          <a:ln>
            <a:noFill/>
          </a:ln>
        </p:spPr>
        <p:txBody>
          <a:bodyPr anchorCtr="0" anchor="t" bIns="91425" lIns="91425" spcFirstLastPara="1" rIns="91425" wrap="square" tIns="91425">
            <a:noAutofit/>
          </a:bodyPr>
          <a:lstStyle/>
          <a:p>
            <a:pPr indent="0" lvl="0" marL="914400" marR="0" rtl="0" algn="l">
              <a:lnSpc>
                <a:spcPct val="100000"/>
              </a:lnSpc>
              <a:spcBef>
                <a:spcPts val="0"/>
              </a:spcBef>
              <a:spcAft>
                <a:spcPts val="0"/>
              </a:spcAft>
              <a:buClr>
                <a:srgbClr val="000000"/>
              </a:buClr>
              <a:buSzPts val="2800"/>
              <a:buFont typeface="Arial"/>
              <a:buNone/>
            </a:pPr>
            <a:r>
              <a:rPr i="0" lang="en-US" sz="2800" u="none" cap="none" strike="noStrike">
                <a:solidFill>
                  <a:srgbClr val="000000"/>
                </a:solidFill>
                <a:latin typeface="Fira Code"/>
                <a:ea typeface="Fira Code"/>
                <a:cs typeface="Fira Code"/>
                <a:sym typeface="Fira Code"/>
              </a:rPr>
              <a:t>void traversal(Node* </a:t>
            </a:r>
            <a:r>
              <a:rPr lang="en-US" sz="2800">
                <a:latin typeface="Fira Code"/>
                <a:ea typeface="Fira Code"/>
                <a:cs typeface="Fira Code"/>
                <a:sym typeface="Fira Code"/>
              </a:rPr>
              <a:t>root</a:t>
            </a:r>
            <a:r>
              <a:rPr i="0" lang="en-US" sz="2800" u="none" cap="none" strike="noStrike">
                <a:solidFill>
                  <a:srgbClr val="000000"/>
                </a:solidFill>
                <a:latin typeface="Fira Code"/>
                <a:ea typeface="Fira Code"/>
                <a:cs typeface="Fira Code"/>
                <a:sym typeface="Fira Code"/>
              </a:rPr>
              <a:t>) {</a:t>
            </a:r>
            <a:endParaRPr i="0" sz="2800" u="none" cap="none" strike="noStrike">
              <a:solidFill>
                <a:srgbClr val="000000"/>
              </a:solidFill>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800"/>
              <a:buFont typeface="Arial"/>
              <a:buNone/>
            </a:pPr>
            <a:r>
              <a:rPr i="0" lang="en-US" sz="2800" u="none" cap="none" strike="noStrike">
                <a:solidFill>
                  <a:srgbClr val="000000"/>
                </a:solidFill>
                <a:latin typeface="Fira Code"/>
                <a:ea typeface="Fira Code"/>
                <a:cs typeface="Fira Code"/>
                <a:sym typeface="Fira Code"/>
              </a:rPr>
              <a:t>	if(</a:t>
            </a:r>
            <a:r>
              <a:rPr lang="en-US" sz="2800">
                <a:latin typeface="Fira Code"/>
                <a:ea typeface="Fira Code"/>
                <a:cs typeface="Fira Code"/>
                <a:sym typeface="Fira Code"/>
              </a:rPr>
              <a:t>root == nullptr</a:t>
            </a:r>
            <a:r>
              <a:rPr i="0" lang="en-US" sz="2800" u="none" cap="none" strike="noStrike">
                <a:solidFill>
                  <a:srgbClr val="000000"/>
                </a:solidFill>
                <a:latin typeface="Fira Code"/>
                <a:ea typeface="Fira Code"/>
                <a:cs typeface="Fira Code"/>
                <a:sym typeface="Fira Code"/>
              </a:rPr>
              <a:t>) return;</a:t>
            </a:r>
            <a:endParaRPr i="0" sz="2800" u="none" cap="none" strike="noStrike">
              <a:solidFill>
                <a:srgbClr val="000000"/>
              </a:solidFill>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800"/>
              <a:buFont typeface="Arial"/>
              <a:buNone/>
            </a:pPr>
            <a:r>
              <a:rPr i="0" lang="en-US" sz="2800" u="none" cap="none" strike="noStrike">
                <a:solidFill>
                  <a:srgbClr val="000000"/>
                </a:solidFill>
                <a:latin typeface="Fira Code"/>
                <a:ea typeface="Fira Code"/>
                <a:cs typeface="Fira Code"/>
                <a:sym typeface="Fira Code"/>
              </a:rPr>
              <a:t>	</a:t>
            </a:r>
            <a:endParaRPr i="0" sz="2800" u="none" cap="none" strike="noStrike">
              <a:solidFill>
                <a:srgbClr val="6AA84F"/>
              </a:solidFill>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800"/>
              <a:buFont typeface="Arial"/>
              <a:buNone/>
            </a:pPr>
            <a:r>
              <a:rPr i="0" lang="en-US" sz="2800" u="none" cap="none" strike="noStrike">
                <a:solidFill>
                  <a:srgbClr val="000000"/>
                </a:solidFill>
                <a:latin typeface="Fira Code"/>
                <a:ea typeface="Fira Code"/>
                <a:cs typeface="Fira Code"/>
                <a:sym typeface="Fira Code"/>
              </a:rPr>
              <a:t>	traversal(</a:t>
            </a:r>
            <a:r>
              <a:rPr lang="en-US" sz="2800">
                <a:latin typeface="Fira Code"/>
                <a:ea typeface="Fira Code"/>
                <a:cs typeface="Fira Code"/>
                <a:sym typeface="Fira Code"/>
              </a:rPr>
              <a:t>root</a:t>
            </a:r>
            <a:r>
              <a:rPr i="0" lang="en-US" sz="2800" u="none" cap="none" strike="noStrike">
                <a:solidFill>
                  <a:srgbClr val="000000"/>
                </a:solidFill>
                <a:latin typeface="Fira Code"/>
                <a:ea typeface="Fira Code"/>
                <a:cs typeface="Fira Code"/>
                <a:sym typeface="Fira Code"/>
              </a:rPr>
              <a:t>-&gt;left);</a:t>
            </a:r>
            <a:endParaRPr sz="2800">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800"/>
              <a:buFont typeface="Arial"/>
              <a:buNone/>
            </a:pPr>
            <a:r>
              <a:rPr lang="en-US" sz="2800">
                <a:solidFill>
                  <a:srgbClr val="6AA84F"/>
                </a:solidFill>
                <a:latin typeface="Fira Code"/>
                <a:ea typeface="Fira Code"/>
                <a:cs typeface="Fira Code"/>
                <a:sym typeface="Fira Code"/>
              </a:rPr>
              <a:t>  </a:t>
            </a:r>
            <a:r>
              <a:rPr i="0" lang="en-US" sz="2800" u="none" cap="none" strike="noStrike">
                <a:solidFill>
                  <a:srgbClr val="6AA84F"/>
                </a:solidFill>
                <a:latin typeface="Fira Code"/>
                <a:ea typeface="Fira Code"/>
                <a:cs typeface="Fira Code"/>
                <a:sym typeface="Fira Code"/>
              </a:rPr>
              <a:t>printNode(</a:t>
            </a:r>
            <a:r>
              <a:rPr lang="en-US" sz="2800">
                <a:solidFill>
                  <a:srgbClr val="6AA84F"/>
                </a:solidFill>
                <a:latin typeface="Fira Code"/>
                <a:ea typeface="Fira Code"/>
                <a:cs typeface="Fira Code"/>
                <a:sym typeface="Fira Code"/>
              </a:rPr>
              <a:t>root</a:t>
            </a:r>
            <a:r>
              <a:rPr i="0" lang="en-US" sz="2800" u="none" cap="none" strike="noStrike">
                <a:solidFill>
                  <a:srgbClr val="6AA84F"/>
                </a:solidFill>
                <a:latin typeface="Fira Code"/>
                <a:ea typeface="Fira Code"/>
                <a:cs typeface="Fira Code"/>
                <a:sym typeface="Fira Code"/>
              </a:rPr>
              <a:t>);</a:t>
            </a:r>
            <a:endParaRPr i="0" sz="2800" u="none" cap="none" strike="noStrike">
              <a:solidFill>
                <a:srgbClr val="000000"/>
              </a:solidFill>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800"/>
              <a:buFont typeface="Arial"/>
              <a:buNone/>
            </a:pPr>
            <a:r>
              <a:rPr i="0" lang="en-US" sz="2800" u="none" cap="none" strike="noStrike">
                <a:solidFill>
                  <a:srgbClr val="FF0000"/>
                </a:solidFill>
                <a:latin typeface="Fira Code"/>
                <a:ea typeface="Fira Code"/>
                <a:cs typeface="Fira Code"/>
                <a:sym typeface="Fira Code"/>
              </a:rPr>
              <a:t>	</a:t>
            </a:r>
            <a:r>
              <a:rPr i="0" lang="en-US" sz="2800" u="none" cap="none" strike="noStrike">
                <a:solidFill>
                  <a:schemeClr val="dk1"/>
                </a:solidFill>
                <a:latin typeface="Fira Code"/>
                <a:ea typeface="Fira Code"/>
                <a:cs typeface="Fira Code"/>
                <a:sym typeface="Fira Code"/>
              </a:rPr>
              <a:t>traversal(</a:t>
            </a:r>
            <a:r>
              <a:rPr lang="en-US" sz="2800">
                <a:solidFill>
                  <a:schemeClr val="dk1"/>
                </a:solidFill>
                <a:latin typeface="Fira Code"/>
                <a:ea typeface="Fira Code"/>
                <a:cs typeface="Fira Code"/>
                <a:sym typeface="Fira Code"/>
              </a:rPr>
              <a:t>root</a:t>
            </a:r>
            <a:r>
              <a:rPr i="0" lang="en-US" sz="2800" u="none" cap="none" strike="noStrike">
                <a:solidFill>
                  <a:schemeClr val="dk1"/>
                </a:solidFill>
                <a:latin typeface="Fira Code"/>
                <a:ea typeface="Fira Code"/>
                <a:cs typeface="Fira Code"/>
                <a:sym typeface="Fira Code"/>
              </a:rPr>
              <a:t>-&gt;right);       </a:t>
            </a:r>
            <a:endParaRPr i="0" sz="2800" u="none" cap="none" strike="noStrike">
              <a:solidFill>
                <a:schemeClr val="dk1"/>
              </a:solidFill>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800"/>
              <a:buFont typeface="Arial"/>
              <a:buNone/>
            </a:pPr>
            <a:r>
              <a:rPr i="0" lang="en-US" sz="2800" u="none" cap="none" strike="noStrike">
                <a:solidFill>
                  <a:srgbClr val="000000"/>
                </a:solidFill>
                <a:latin typeface="Fira Code"/>
                <a:ea typeface="Fira Code"/>
                <a:cs typeface="Fira Code"/>
                <a:sym typeface="Fira Code"/>
              </a:rPr>
              <a:t>}</a:t>
            </a:r>
            <a:endParaRPr i="0" sz="2800" u="none" cap="none" strike="noStrike">
              <a:solidFill>
                <a:srgbClr val="000000"/>
              </a:solidFill>
              <a:latin typeface="Fira Code"/>
              <a:ea typeface="Fira Code"/>
              <a:cs typeface="Fira Code"/>
              <a:sym typeface="Fira Code"/>
            </a:endParaRPr>
          </a:p>
        </p:txBody>
      </p:sp>
      <p:sp>
        <p:nvSpPr>
          <p:cNvPr id="232" name="Google Shape;232;p34"/>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Inorder Traversal</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35"/>
          <p:cNvSpPr txBox="1"/>
          <p:nvPr/>
        </p:nvSpPr>
        <p:spPr>
          <a:xfrm>
            <a:off x="514350" y="1367700"/>
            <a:ext cx="11222100" cy="5280000"/>
          </a:xfrm>
          <a:prstGeom prst="rect">
            <a:avLst/>
          </a:prstGeom>
          <a:noFill/>
          <a:ln>
            <a:noFill/>
          </a:ln>
        </p:spPr>
        <p:txBody>
          <a:bodyPr anchorCtr="0" anchor="t" bIns="91425" lIns="91425" spcFirstLastPara="1" rIns="91425" wrap="square" tIns="91425">
            <a:noAutofit/>
          </a:bodyPr>
          <a:lstStyle/>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0" marR="0" rtl="0" algn="l">
              <a:lnSpc>
                <a:spcPct val="100000"/>
              </a:lnSpc>
              <a:spcBef>
                <a:spcPts val="0"/>
              </a:spcBef>
              <a:spcAft>
                <a:spcPts val="0"/>
              </a:spcAft>
              <a:buClr>
                <a:srgbClr val="000000"/>
              </a:buClr>
              <a:buSzPts val="2800"/>
              <a:buFont typeface="Arial"/>
              <a:buNone/>
            </a:pPr>
            <a:r>
              <a:rPr b="0" i="0" lang="en-US" sz="2800" u="none" cap="none" strike="noStrike">
                <a:solidFill>
                  <a:srgbClr val="000000"/>
                </a:solidFill>
                <a:latin typeface="Mukta"/>
                <a:ea typeface="Mukta"/>
                <a:cs typeface="Mukta"/>
                <a:sym typeface="Mukta"/>
              </a:rPr>
              <a:t>What is the in-order traversal of this tree?</a:t>
            </a:r>
            <a:endParaRPr b="0" i="0" sz="2800" u="none" cap="none" strike="noStrike">
              <a:solidFill>
                <a:srgbClr val="000000"/>
              </a:solidFill>
              <a:latin typeface="Mukta"/>
              <a:ea typeface="Mukta"/>
              <a:cs typeface="Mukta"/>
              <a:sym typeface="Mukta"/>
            </a:endParaRPr>
          </a:p>
          <a:p>
            <a:pPr indent="0" lvl="0" marL="0" marR="0" rtl="0" algn="l">
              <a:lnSpc>
                <a:spcPct val="100000"/>
              </a:lnSpc>
              <a:spcBef>
                <a:spcPts val="0"/>
              </a:spcBef>
              <a:spcAft>
                <a:spcPts val="0"/>
              </a:spcAft>
              <a:buClr>
                <a:srgbClr val="000000"/>
              </a:buClr>
              <a:buSzPts val="2800"/>
              <a:buFont typeface="Arial"/>
              <a:buNone/>
            </a:pPr>
            <a:r>
              <a:rPr b="0" i="0" lang="en-US" sz="2800" u="none" cap="none" strike="noStrike">
                <a:solidFill>
                  <a:srgbClr val="000000"/>
                </a:solidFill>
                <a:latin typeface="Mukta"/>
                <a:ea typeface="Mukta"/>
                <a:cs typeface="Mukta"/>
                <a:sym typeface="Mukta"/>
              </a:rPr>
              <a:t>					</a:t>
            </a:r>
            <a:r>
              <a:rPr b="0" i="0" lang="en-US" sz="2400" u="none" cap="none" strike="noStrike">
                <a:solidFill>
                  <a:srgbClr val="FF0000"/>
                </a:solidFill>
                <a:latin typeface="Mukta"/>
                <a:ea typeface="Mukta"/>
                <a:cs typeface="Mukta"/>
                <a:sym typeface="Mukta"/>
              </a:rPr>
              <a:t>4, 5, 6, 7, 15, 23, 50, 71</a:t>
            </a:r>
            <a:endParaRPr b="0" i="0" sz="2400" u="none" cap="none" strike="noStrike">
              <a:solidFill>
                <a:srgbClr val="FF0000"/>
              </a:solidFill>
              <a:latin typeface="Mukta"/>
              <a:ea typeface="Mukta"/>
              <a:cs typeface="Mukta"/>
              <a:sym typeface="Mukta"/>
            </a:endParaRPr>
          </a:p>
        </p:txBody>
      </p:sp>
      <p:pic>
        <p:nvPicPr>
          <p:cNvPr descr="Screen Shot 2015-11-03 at 12.13.18 PM.png" id="239" name="Google Shape;239;p35"/>
          <p:cNvPicPr preferRelativeResize="0"/>
          <p:nvPr/>
        </p:nvPicPr>
        <p:blipFill rotWithShape="1">
          <a:blip r:embed="rId3">
            <a:alphaModFix/>
          </a:blip>
          <a:srcRect b="0" l="0" r="0" t="0"/>
          <a:stretch/>
        </p:blipFill>
        <p:spPr>
          <a:xfrm>
            <a:off x="766649" y="1331938"/>
            <a:ext cx="10658724" cy="3250975"/>
          </a:xfrm>
          <a:prstGeom prst="rect">
            <a:avLst/>
          </a:prstGeom>
          <a:noFill/>
          <a:ln>
            <a:noFill/>
          </a:ln>
        </p:spPr>
      </p:pic>
      <p:sp>
        <p:nvSpPr>
          <p:cNvPr id="240" name="Google Shape;240;p35"/>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Inorder Traversal</a:t>
            </a:r>
            <a:endParaRPr b="1" i="0" sz="4000" u="none" cap="none" strike="noStrike">
              <a:solidFill>
                <a:srgbClr val="000000"/>
              </a:solidFill>
              <a:latin typeface="Mukta"/>
              <a:ea typeface="Mukta"/>
              <a:cs typeface="Mukta"/>
              <a:sym typeface="Mukta"/>
            </a:endParaRPr>
          </a:p>
        </p:txBody>
      </p:sp>
      <p:sp>
        <p:nvSpPr>
          <p:cNvPr id="241" name="Google Shape;241;p35"/>
          <p:cNvSpPr txBox="1"/>
          <p:nvPr/>
        </p:nvSpPr>
        <p:spPr>
          <a:xfrm>
            <a:off x="6057600" y="4414925"/>
            <a:ext cx="7592100" cy="3104700"/>
          </a:xfrm>
          <a:prstGeom prst="rect">
            <a:avLst/>
          </a:prstGeom>
          <a:noFill/>
          <a:ln>
            <a:noFill/>
          </a:ln>
        </p:spPr>
        <p:txBody>
          <a:bodyPr anchorCtr="0" anchor="t" bIns="91425" lIns="91425" spcFirstLastPara="1" rIns="91425" wrap="square" tIns="91425">
            <a:noAutofit/>
          </a:bodyPr>
          <a:lstStyle/>
          <a:p>
            <a:pPr indent="0" lvl="0" marL="914400" rtl="0" algn="l">
              <a:spcBef>
                <a:spcPts val="0"/>
              </a:spcBef>
              <a:spcAft>
                <a:spcPts val="0"/>
              </a:spcAft>
              <a:buClr>
                <a:schemeClr val="dk1"/>
              </a:buClr>
              <a:buSzPts val="2800"/>
              <a:buFont typeface="Arial"/>
              <a:buNone/>
            </a:pPr>
            <a:r>
              <a:rPr lang="en-US" sz="2200">
                <a:solidFill>
                  <a:schemeClr val="dk1"/>
                </a:solidFill>
                <a:latin typeface="Fira Code"/>
                <a:ea typeface="Fira Code"/>
                <a:cs typeface="Fira Code"/>
                <a:sym typeface="Fira Code"/>
              </a:rPr>
              <a:t>void traversal(Node* root) {</a:t>
            </a:r>
            <a:endParaRPr sz="2200">
              <a:solidFill>
                <a:schemeClr val="dk1"/>
              </a:solidFill>
              <a:latin typeface="Fira Code"/>
              <a:ea typeface="Fira Code"/>
              <a:cs typeface="Fira Code"/>
              <a:sym typeface="Fira Code"/>
            </a:endParaRPr>
          </a:p>
          <a:p>
            <a:pPr indent="0" lvl="0" marL="914400" rtl="0" algn="l">
              <a:spcBef>
                <a:spcPts val="0"/>
              </a:spcBef>
              <a:spcAft>
                <a:spcPts val="0"/>
              </a:spcAft>
              <a:buClr>
                <a:schemeClr val="dk1"/>
              </a:buClr>
              <a:buSzPts val="2800"/>
              <a:buFont typeface="Arial"/>
              <a:buNone/>
            </a:pPr>
            <a:r>
              <a:rPr lang="en-US" sz="2200">
                <a:solidFill>
                  <a:schemeClr val="dk1"/>
                </a:solidFill>
                <a:latin typeface="Fira Code"/>
                <a:ea typeface="Fira Code"/>
                <a:cs typeface="Fira Code"/>
                <a:sym typeface="Fira Code"/>
              </a:rPr>
              <a:t>	if(root == nullptr) return;</a:t>
            </a:r>
            <a:endParaRPr sz="2200">
              <a:solidFill>
                <a:schemeClr val="dk1"/>
              </a:solidFill>
              <a:latin typeface="Fira Code"/>
              <a:ea typeface="Fira Code"/>
              <a:cs typeface="Fira Code"/>
              <a:sym typeface="Fira Code"/>
            </a:endParaRPr>
          </a:p>
          <a:p>
            <a:pPr indent="0" lvl="0" marL="914400" rtl="0" algn="l">
              <a:spcBef>
                <a:spcPts val="0"/>
              </a:spcBef>
              <a:spcAft>
                <a:spcPts val="0"/>
              </a:spcAft>
              <a:buClr>
                <a:schemeClr val="dk1"/>
              </a:buClr>
              <a:buSzPts val="2800"/>
              <a:buFont typeface="Arial"/>
              <a:buNone/>
            </a:pPr>
            <a:r>
              <a:rPr lang="en-US" sz="2200">
                <a:solidFill>
                  <a:schemeClr val="dk1"/>
                </a:solidFill>
                <a:latin typeface="Fira Code"/>
                <a:ea typeface="Fira Code"/>
                <a:cs typeface="Fira Code"/>
                <a:sym typeface="Fira Code"/>
              </a:rPr>
              <a:t>	</a:t>
            </a:r>
            <a:endParaRPr sz="2200">
              <a:solidFill>
                <a:srgbClr val="6AA84F"/>
              </a:solidFill>
              <a:latin typeface="Fira Code"/>
              <a:ea typeface="Fira Code"/>
              <a:cs typeface="Fira Code"/>
              <a:sym typeface="Fira Code"/>
            </a:endParaRPr>
          </a:p>
          <a:p>
            <a:pPr indent="0" lvl="0" marL="914400" rtl="0" algn="l">
              <a:spcBef>
                <a:spcPts val="0"/>
              </a:spcBef>
              <a:spcAft>
                <a:spcPts val="0"/>
              </a:spcAft>
              <a:buClr>
                <a:schemeClr val="dk1"/>
              </a:buClr>
              <a:buSzPts val="2800"/>
              <a:buFont typeface="Arial"/>
              <a:buNone/>
            </a:pPr>
            <a:r>
              <a:rPr lang="en-US" sz="2200">
                <a:solidFill>
                  <a:schemeClr val="dk1"/>
                </a:solidFill>
                <a:latin typeface="Fira Code"/>
                <a:ea typeface="Fira Code"/>
                <a:cs typeface="Fira Code"/>
                <a:sym typeface="Fira Code"/>
              </a:rPr>
              <a:t>	traversal(root-&gt;left);</a:t>
            </a:r>
            <a:endParaRPr sz="2200">
              <a:solidFill>
                <a:schemeClr val="dk1"/>
              </a:solidFill>
              <a:latin typeface="Fira Code"/>
              <a:ea typeface="Fira Code"/>
              <a:cs typeface="Fira Code"/>
              <a:sym typeface="Fira Code"/>
            </a:endParaRPr>
          </a:p>
          <a:p>
            <a:pPr indent="0" lvl="0" marL="914400" rtl="0" algn="l">
              <a:spcBef>
                <a:spcPts val="0"/>
              </a:spcBef>
              <a:spcAft>
                <a:spcPts val="0"/>
              </a:spcAft>
              <a:buClr>
                <a:schemeClr val="dk1"/>
              </a:buClr>
              <a:buSzPts val="2800"/>
              <a:buFont typeface="Arial"/>
              <a:buNone/>
            </a:pPr>
            <a:r>
              <a:rPr lang="en-US" sz="2200">
                <a:solidFill>
                  <a:srgbClr val="6AA84F"/>
                </a:solidFill>
                <a:latin typeface="Fira Code"/>
                <a:ea typeface="Fira Code"/>
                <a:cs typeface="Fira Code"/>
                <a:sym typeface="Fira Code"/>
              </a:rPr>
              <a:t>   printNode(root);</a:t>
            </a:r>
            <a:endParaRPr sz="2200">
              <a:solidFill>
                <a:schemeClr val="dk1"/>
              </a:solidFill>
              <a:latin typeface="Fira Code"/>
              <a:ea typeface="Fira Code"/>
              <a:cs typeface="Fira Code"/>
              <a:sym typeface="Fira Code"/>
            </a:endParaRPr>
          </a:p>
          <a:p>
            <a:pPr indent="0" lvl="0" marL="914400" rtl="0" algn="l">
              <a:spcBef>
                <a:spcPts val="0"/>
              </a:spcBef>
              <a:spcAft>
                <a:spcPts val="0"/>
              </a:spcAft>
              <a:buClr>
                <a:schemeClr val="dk1"/>
              </a:buClr>
              <a:buSzPts val="2800"/>
              <a:buFont typeface="Arial"/>
              <a:buNone/>
            </a:pPr>
            <a:r>
              <a:rPr lang="en-US" sz="2200">
                <a:solidFill>
                  <a:srgbClr val="FF0000"/>
                </a:solidFill>
                <a:latin typeface="Fira Code"/>
                <a:ea typeface="Fira Code"/>
                <a:cs typeface="Fira Code"/>
                <a:sym typeface="Fira Code"/>
              </a:rPr>
              <a:t>	</a:t>
            </a:r>
            <a:r>
              <a:rPr lang="en-US" sz="2200">
                <a:solidFill>
                  <a:schemeClr val="dk1"/>
                </a:solidFill>
                <a:latin typeface="Fira Code"/>
                <a:ea typeface="Fira Code"/>
                <a:cs typeface="Fira Code"/>
                <a:sym typeface="Fira Code"/>
              </a:rPr>
              <a:t>traversal(root-&gt;right);       </a:t>
            </a:r>
            <a:endParaRPr sz="2200">
              <a:solidFill>
                <a:schemeClr val="dk1"/>
              </a:solidFill>
              <a:latin typeface="Fira Code"/>
              <a:ea typeface="Fira Code"/>
              <a:cs typeface="Fira Code"/>
              <a:sym typeface="Fira Code"/>
            </a:endParaRPr>
          </a:p>
          <a:p>
            <a:pPr indent="0" lvl="0" marL="914400" rtl="0" algn="l">
              <a:spcBef>
                <a:spcPts val="0"/>
              </a:spcBef>
              <a:spcAft>
                <a:spcPts val="0"/>
              </a:spcAft>
              <a:buClr>
                <a:schemeClr val="dk1"/>
              </a:buClr>
              <a:buSzPts val="2800"/>
              <a:buFont typeface="Arial"/>
              <a:buNone/>
            </a:pPr>
            <a:r>
              <a:rPr lang="en-US" sz="2200">
                <a:solidFill>
                  <a:schemeClr val="dk1"/>
                </a:solidFill>
                <a:latin typeface="Fira Code"/>
                <a:ea typeface="Fira Code"/>
                <a:cs typeface="Fira Code"/>
                <a:sym typeface="Fira Code"/>
              </a:rPr>
              <a:t>}</a:t>
            </a:r>
            <a:endParaRPr sz="1500">
              <a:latin typeface="Mukta"/>
              <a:ea typeface="Mukta"/>
              <a:cs typeface="Mukta"/>
              <a:sym typeface="Mukta"/>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36"/>
          <p:cNvSpPr txBox="1"/>
          <p:nvPr/>
        </p:nvSpPr>
        <p:spPr>
          <a:xfrm>
            <a:off x="-502475" y="1331950"/>
            <a:ext cx="11222100" cy="5280000"/>
          </a:xfrm>
          <a:prstGeom prst="rect">
            <a:avLst/>
          </a:prstGeom>
          <a:noFill/>
          <a:ln>
            <a:noFill/>
          </a:ln>
        </p:spPr>
        <p:txBody>
          <a:bodyPr anchorCtr="0" anchor="t" bIns="91425" lIns="91425" spcFirstLastPara="1" rIns="91425" wrap="square" tIns="91425">
            <a:noAutofit/>
          </a:bodyPr>
          <a:lstStyle/>
          <a:p>
            <a:pPr indent="0" lvl="0" marL="914400" marR="0" rtl="0" algn="l">
              <a:lnSpc>
                <a:spcPct val="100000"/>
              </a:lnSpc>
              <a:spcBef>
                <a:spcPts val="0"/>
              </a:spcBef>
              <a:spcAft>
                <a:spcPts val="0"/>
              </a:spcAft>
              <a:buClr>
                <a:srgbClr val="000000"/>
              </a:buClr>
              <a:buSzPts val="2200"/>
              <a:buFont typeface="Arial"/>
              <a:buNone/>
            </a:pPr>
            <a:r>
              <a:rPr i="0" lang="en-US" sz="2200" u="none" cap="none" strike="noStrike">
                <a:solidFill>
                  <a:srgbClr val="000000"/>
                </a:solidFill>
                <a:latin typeface="Fira Code"/>
                <a:ea typeface="Fira Code"/>
                <a:cs typeface="Fira Code"/>
                <a:sym typeface="Fira Code"/>
              </a:rPr>
              <a:t>void traversal(Node* </a:t>
            </a:r>
            <a:r>
              <a:rPr lang="en-US" sz="2200">
                <a:latin typeface="Fira Code"/>
                <a:ea typeface="Fira Code"/>
                <a:cs typeface="Fira Code"/>
                <a:sym typeface="Fira Code"/>
              </a:rPr>
              <a:t>root</a:t>
            </a:r>
            <a:r>
              <a:rPr i="0" lang="en-US" sz="2200" u="none" cap="none" strike="noStrike">
                <a:solidFill>
                  <a:srgbClr val="000000"/>
                </a:solidFill>
                <a:latin typeface="Fira Code"/>
                <a:ea typeface="Fira Code"/>
                <a:cs typeface="Fira Code"/>
                <a:sym typeface="Fira Code"/>
              </a:rPr>
              <a:t>) {</a:t>
            </a:r>
            <a:endParaRPr i="0" sz="2200" u="none" cap="none" strike="noStrike">
              <a:solidFill>
                <a:srgbClr val="000000"/>
              </a:solidFill>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200"/>
              <a:buFont typeface="Arial"/>
              <a:buNone/>
            </a:pPr>
            <a:r>
              <a:rPr i="0" lang="en-US" sz="2200" u="none" cap="none" strike="noStrike">
                <a:solidFill>
                  <a:srgbClr val="000000"/>
                </a:solidFill>
                <a:latin typeface="Fira Code"/>
                <a:ea typeface="Fira Code"/>
                <a:cs typeface="Fira Code"/>
                <a:sym typeface="Fira Code"/>
              </a:rPr>
              <a:t>	if(</a:t>
            </a:r>
            <a:r>
              <a:rPr lang="en-US" sz="2200">
                <a:latin typeface="Fira Code"/>
                <a:ea typeface="Fira Code"/>
                <a:cs typeface="Fira Code"/>
                <a:sym typeface="Fira Code"/>
              </a:rPr>
              <a:t>root == nullptr</a:t>
            </a:r>
            <a:r>
              <a:rPr i="0" lang="en-US" sz="2200" u="none" cap="none" strike="noStrike">
                <a:solidFill>
                  <a:srgbClr val="000000"/>
                </a:solidFill>
                <a:latin typeface="Fira Code"/>
                <a:ea typeface="Fira Code"/>
                <a:cs typeface="Fira Code"/>
                <a:sym typeface="Fira Code"/>
              </a:rPr>
              <a:t>) return;</a:t>
            </a:r>
            <a:endParaRPr i="0" sz="2200" u="none" cap="none" strike="noStrike">
              <a:solidFill>
                <a:srgbClr val="000000"/>
              </a:solidFill>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200"/>
              <a:buFont typeface="Arial"/>
              <a:buNone/>
            </a:pPr>
            <a:r>
              <a:t/>
            </a:r>
            <a:endParaRPr i="0" sz="2200" u="none" cap="none" strike="noStrike">
              <a:solidFill>
                <a:srgbClr val="000000"/>
              </a:solidFill>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200"/>
              <a:buFont typeface="Arial"/>
              <a:buNone/>
            </a:pPr>
            <a:r>
              <a:rPr i="0" lang="en-US" sz="2200" u="none" cap="none" strike="noStrike">
                <a:solidFill>
                  <a:srgbClr val="000000"/>
                </a:solidFill>
                <a:latin typeface="Fira Code"/>
                <a:ea typeface="Fira Code"/>
                <a:cs typeface="Fira Code"/>
                <a:sym typeface="Fira Code"/>
              </a:rPr>
              <a:t>	queue&lt;Node*&gt; </a:t>
            </a:r>
            <a:r>
              <a:rPr lang="en-US" sz="2200">
                <a:latin typeface="Fira Code"/>
                <a:ea typeface="Fira Code"/>
                <a:cs typeface="Fira Code"/>
                <a:sym typeface="Fira Code"/>
              </a:rPr>
              <a:t>discovered { { root } };</a:t>
            </a:r>
            <a:endParaRPr i="0" sz="2200" u="none" cap="none" strike="noStrike">
              <a:solidFill>
                <a:srgbClr val="000000"/>
              </a:solidFill>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200"/>
              <a:buFont typeface="Arial"/>
              <a:buNone/>
            </a:pPr>
            <a:r>
              <a:rPr i="0" lang="en-US" sz="2200" u="none" cap="none" strike="noStrike">
                <a:solidFill>
                  <a:srgbClr val="000000"/>
                </a:solidFill>
                <a:latin typeface="Fira Code"/>
                <a:ea typeface="Fira Code"/>
                <a:cs typeface="Fira Code"/>
                <a:sym typeface="Fira Code"/>
              </a:rPr>
              <a:t>	while(</a:t>
            </a:r>
            <a:r>
              <a:rPr lang="en-US" sz="2200">
                <a:latin typeface="Fira Code"/>
                <a:ea typeface="Fira Code"/>
                <a:cs typeface="Fira Code"/>
                <a:sym typeface="Fira Code"/>
              </a:rPr>
              <a:t>not discovered</a:t>
            </a:r>
            <a:r>
              <a:rPr i="0" lang="en-US" sz="2200" u="none" cap="none" strike="noStrike">
                <a:solidFill>
                  <a:srgbClr val="000000"/>
                </a:solidFill>
                <a:latin typeface="Fira Code"/>
                <a:ea typeface="Fira Code"/>
                <a:cs typeface="Fira Code"/>
                <a:sym typeface="Fira Code"/>
              </a:rPr>
              <a:t>.empty()){</a:t>
            </a:r>
            <a:endParaRPr i="0" sz="2200" u="none" cap="none" strike="noStrike">
              <a:solidFill>
                <a:srgbClr val="000000"/>
              </a:solidFill>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200"/>
              <a:buFont typeface="Arial"/>
              <a:buNone/>
            </a:pPr>
            <a:r>
              <a:rPr i="0" lang="en-US" sz="2200" u="none" cap="none" strike="noStrike">
                <a:solidFill>
                  <a:srgbClr val="000000"/>
                </a:solidFill>
                <a:latin typeface="Fira Code"/>
                <a:ea typeface="Fira Code"/>
                <a:cs typeface="Fira Code"/>
                <a:sym typeface="Fira Code"/>
              </a:rPr>
              <a:t>		Node* </a:t>
            </a:r>
            <a:r>
              <a:rPr lang="en-US" sz="2200">
                <a:latin typeface="Fira Code"/>
                <a:ea typeface="Fira Code"/>
                <a:cs typeface="Fira Code"/>
                <a:sym typeface="Fira Code"/>
              </a:rPr>
              <a:t>node</a:t>
            </a:r>
            <a:r>
              <a:rPr i="0" lang="en-US" sz="2200" u="none" cap="none" strike="noStrike">
                <a:solidFill>
                  <a:srgbClr val="000000"/>
                </a:solidFill>
                <a:latin typeface="Fira Code"/>
                <a:ea typeface="Fira Code"/>
                <a:cs typeface="Fira Code"/>
                <a:sym typeface="Fira Code"/>
              </a:rPr>
              <a:t> = </a:t>
            </a:r>
            <a:r>
              <a:rPr lang="en-US" sz="2200">
                <a:latin typeface="Fira Code"/>
                <a:ea typeface="Fira Code"/>
                <a:cs typeface="Fira Code"/>
                <a:sym typeface="Fira Code"/>
              </a:rPr>
              <a:t>discovered</a:t>
            </a:r>
            <a:r>
              <a:rPr i="0" lang="en-US" sz="2200" u="none" cap="none" strike="noStrike">
                <a:solidFill>
                  <a:srgbClr val="000000"/>
                </a:solidFill>
                <a:latin typeface="Fira Code"/>
                <a:ea typeface="Fira Code"/>
                <a:cs typeface="Fira Code"/>
                <a:sym typeface="Fira Code"/>
              </a:rPr>
              <a:t>.</a:t>
            </a:r>
            <a:r>
              <a:rPr lang="en-US" sz="2200">
                <a:latin typeface="Fira Code"/>
                <a:ea typeface="Fira Code"/>
                <a:cs typeface="Fira Code"/>
                <a:sym typeface="Fira Code"/>
              </a:rPr>
              <a:t>front</a:t>
            </a:r>
            <a:r>
              <a:rPr i="0" lang="en-US" sz="2200" u="none" cap="none" strike="noStrike">
                <a:solidFill>
                  <a:srgbClr val="000000"/>
                </a:solidFill>
                <a:latin typeface="Fira Code"/>
                <a:ea typeface="Fira Code"/>
                <a:cs typeface="Fira Code"/>
                <a:sym typeface="Fira Code"/>
              </a:rPr>
              <a:t>();</a:t>
            </a:r>
            <a:endParaRPr i="0" sz="2200" u="none" cap="none" strike="noStrike">
              <a:solidFill>
                <a:srgbClr val="000000"/>
              </a:solidFill>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200"/>
              <a:buFont typeface="Arial"/>
              <a:buNone/>
            </a:pPr>
            <a:r>
              <a:rPr i="0" lang="en-US" sz="2200" u="none" cap="none" strike="noStrike">
                <a:solidFill>
                  <a:srgbClr val="000000"/>
                </a:solidFill>
                <a:latin typeface="Fira Code"/>
                <a:ea typeface="Fira Code"/>
                <a:cs typeface="Fira Code"/>
                <a:sym typeface="Fira Code"/>
              </a:rPr>
              <a:t>		</a:t>
            </a:r>
            <a:r>
              <a:rPr lang="en-US" sz="2200">
                <a:latin typeface="Fira Code"/>
                <a:ea typeface="Fira Code"/>
                <a:cs typeface="Fira Code"/>
                <a:sym typeface="Fira Code"/>
              </a:rPr>
              <a:t>discovered</a:t>
            </a:r>
            <a:r>
              <a:rPr i="0" lang="en-US" sz="2200" u="none" cap="none" strike="noStrike">
                <a:solidFill>
                  <a:srgbClr val="000000"/>
                </a:solidFill>
                <a:latin typeface="Fira Code"/>
                <a:ea typeface="Fira Code"/>
                <a:cs typeface="Fira Code"/>
                <a:sym typeface="Fira Code"/>
              </a:rPr>
              <a:t>.pop();</a:t>
            </a:r>
            <a:endParaRPr i="0" sz="2200" u="none" cap="none" strike="noStrike">
              <a:solidFill>
                <a:srgbClr val="000000"/>
              </a:solidFill>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200"/>
              <a:buFont typeface="Arial"/>
              <a:buNone/>
            </a:pPr>
            <a:r>
              <a:rPr i="0" lang="en-US" sz="2200" u="none" cap="none" strike="noStrike">
                <a:solidFill>
                  <a:srgbClr val="000000"/>
                </a:solidFill>
                <a:latin typeface="Fira Code"/>
                <a:ea typeface="Fira Code"/>
                <a:cs typeface="Fira Code"/>
                <a:sym typeface="Fira Code"/>
              </a:rPr>
              <a:t>		</a:t>
            </a:r>
            <a:r>
              <a:rPr i="0" lang="en-US" sz="2200" u="none" cap="none" strike="noStrike">
                <a:solidFill>
                  <a:srgbClr val="6AA84F"/>
                </a:solidFill>
                <a:latin typeface="Fira Code"/>
                <a:ea typeface="Fira Code"/>
                <a:cs typeface="Fira Code"/>
                <a:sym typeface="Fira Code"/>
              </a:rPr>
              <a:t>printNode(</a:t>
            </a:r>
            <a:r>
              <a:rPr lang="en-US" sz="2200">
                <a:solidFill>
                  <a:srgbClr val="6AA84F"/>
                </a:solidFill>
                <a:latin typeface="Fira Code"/>
                <a:ea typeface="Fira Code"/>
                <a:cs typeface="Fira Code"/>
                <a:sym typeface="Fira Code"/>
              </a:rPr>
              <a:t>node</a:t>
            </a:r>
            <a:r>
              <a:rPr i="0" lang="en-US" sz="2200" u="none" cap="none" strike="noStrike">
                <a:solidFill>
                  <a:srgbClr val="6AA84F"/>
                </a:solidFill>
                <a:latin typeface="Fira Code"/>
                <a:ea typeface="Fira Code"/>
                <a:cs typeface="Fira Code"/>
                <a:sym typeface="Fira Code"/>
              </a:rPr>
              <a:t>);</a:t>
            </a:r>
            <a:endParaRPr i="0" sz="2200" u="none" cap="none" strike="noStrike">
              <a:solidFill>
                <a:srgbClr val="6AA84F"/>
              </a:solidFill>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200"/>
              <a:buFont typeface="Arial"/>
              <a:buNone/>
            </a:pPr>
            <a:r>
              <a:t/>
            </a:r>
            <a:endParaRPr i="0" sz="2200" u="none" cap="none" strike="noStrike">
              <a:solidFill>
                <a:srgbClr val="000000"/>
              </a:solidFill>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200"/>
              <a:buFont typeface="Arial"/>
              <a:buNone/>
            </a:pPr>
            <a:r>
              <a:rPr i="0" lang="en-US" sz="2200" u="none" cap="none" strike="noStrike">
                <a:solidFill>
                  <a:srgbClr val="000000"/>
                </a:solidFill>
                <a:latin typeface="Fira Code"/>
                <a:ea typeface="Fira Code"/>
                <a:cs typeface="Fira Code"/>
                <a:sym typeface="Fira Code"/>
              </a:rPr>
              <a:t>		if(</a:t>
            </a:r>
            <a:r>
              <a:rPr lang="en-US" sz="2200">
                <a:latin typeface="Fira Code"/>
                <a:ea typeface="Fira Code"/>
                <a:cs typeface="Fira Code"/>
                <a:sym typeface="Fira Code"/>
              </a:rPr>
              <a:t>node</a:t>
            </a:r>
            <a:r>
              <a:rPr i="0" lang="en-US" sz="2200" u="none" cap="none" strike="noStrike">
                <a:solidFill>
                  <a:srgbClr val="000000"/>
                </a:solidFill>
                <a:latin typeface="Fira Code"/>
                <a:ea typeface="Fira Code"/>
                <a:cs typeface="Fira Code"/>
                <a:sym typeface="Fira Code"/>
              </a:rPr>
              <a:t>-&gt;left != nullptr)</a:t>
            </a:r>
            <a:endParaRPr sz="2200">
              <a:latin typeface="Fira Code"/>
              <a:ea typeface="Fira Code"/>
              <a:cs typeface="Fira Code"/>
              <a:sym typeface="Fira Code"/>
            </a:endParaRPr>
          </a:p>
          <a:p>
            <a:pPr indent="457200" lvl="0" marL="1828800" marR="0" rtl="0" algn="l">
              <a:lnSpc>
                <a:spcPct val="100000"/>
              </a:lnSpc>
              <a:spcBef>
                <a:spcPts val="0"/>
              </a:spcBef>
              <a:spcAft>
                <a:spcPts val="0"/>
              </a:spcAft>
              <a:buClr>
                <a:srgbClr val="000000"/>
              </a:buClr>
              <a:buSzPts val="2200"/>
              <a:buFont typeface="Arial"/>
              <a:buNone/>
            </a:pPr>
            <a:r>
              <a:rPr lang="en-US" sz="2200">
                <a:latin typeface="Fira Code"/>
                <a:ea typeface="Fira Code"/>
                <a:cs typeface="Fira Code"/>
                <a:sym typeface="Fira Code"/>
              </a:rPr>
              <a:t>discovered</a:t>
            </a:r>
            <a:r>
              <a:rPr i="0" lang="en-US" sz="2200" u="none" cap="none" strike="noStrike">
                <a:solidFill>
                  <a:srgbClr val="000000"/>
                </a:solidFill>
                <a:latin typeface="Fira Code"/>
                <a:ea typeface="Fira Code"/>
                <a:cs typeface="Fira Code"/>
                <a:sym typeface="Fira Code"/>
              </a:rPr>
              <a:t>.push(</a:t>
            </a:r>
            <a:r>
              <a:rPr lang="en-US" sz="2200">
                <a:latin typeface="Fira Code"/>
                <a:ea typeface="Fira Code"/>
                <a:cs typeface="Fira Code"/>
                <a:sym typeface="Fira Code"/>
              </a:rPr>
              <a:t>node</a:t>
            </a:r>
            <a:r>
              <a:rPr i="0" lang="en-US" sz="2200" u="none" cap="none" strike="noStrike">
                <a:solidFill>
                  <a:srgbClr val="000000"/>
                </a:solidFill>
                <a:latin typeface="Fira Code"/>
                <a:ea typeface="Fira Code"/>
                <a:cs typeface="Fira Code"/>
                <a:sym typeface="Fira Code"/>
              </a:rPr>
              <a:t>-&gt;left);</a:t>
            </a:r>
            <a:endParaRPr i="0" sz="2200" u="none" cap="none" strike="noStrike">
              <a:solidFill>
                <a:srgbClr val="000000"/>
              </a:solidFill>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200"/>
              <a:buFont typeface="Arial"/>
              <a:buNone/>
            </a:pPr>
            <a:r>
              <a:rPr i="0" lang="en-US" sz="2200" u="none" cap="none" strike="noStrike">
                <a:solidFill>
                  <a:srgbClr val="000000"/>
                </a:solidFill>
                <a:latin typeface="Fira Code"/>
                <a:ea typeface="Fira Code"/>
                <a:cs typeface="Fira Code"/>
                <a:sym typeface="Fira Code"/>
              </a:rPr>
              <a:t>		</a:t>
            </a:r>
            <a:r>
              <a:rPr i="0" lang="en-US" sz="2200" u="none" cap="none" strike="noStrike">
                <a:solidFill>
                  <a:schemeClr val="dk1"/>
                </a:solidFill>
                <a:latin typeface="Fira Code"/>
                <a:ea typeface="Fira Code"/>
                <a:cs typeface="Fira Code"/>
                <a:sym typeface="Fira Code"/>
              </a:rPr>
              <a:t>if(</a:t>
            </a:r>
            <a:r>
              <a:rPr lang="en-US" sz="2200">
                <a:solidFill>
                  <a:schemeClr val="dk1"/>
                </a:solidFill>
                <a:latin typeface="Fira Code"/>
                <a:ea typeface="Fira Code"/>
                <a:cs typeface="Fira Code"/>
                <a:sym typeface="Fira Code"/>
              </a:rPr>
              <a:t>node</a:t>
            </a:r>
            <a:r>
              <a:rPr i="0" lang="en-US" sz="2200" u="none" cap="none" strike="noStrike">
                <a:solidFill>
                  <a:schemeClr val="dk1"/>
                </a:solidFill>
                <a:latin typeface="Fira Code"/>
                <a:ea typeface="Fira Code"/>
                <a:cs typeface="Fira Code"/>
                <a:sym typeface="Fira Code"/>
              </a:rPr>
              <a:t>-&gt;right !</a:t>
            </a:r>
            <a:r>
              <a:rPr i="0" lang="en-US" sz="2200" u="none" cap="none" strike="noStrike">
                <a:solidFill>
                  <a:schemeClr val="dk1"/>
                </a:solidFill>
                <a:latin typeface="Fira Code"/>
                <a:ea typeface="Fira Code"/>
                <a:cs typeface="Fira Code"/>
                <a:sym typeface="Fira Code"/>
              </a:rPr>
              <a:t>= </a:t>
            </a:r>
            <a:r>
              <a:rPr i="0" lang="en-US" sz="2200" u="none" cap="none" strike="noStrike">
                <a:solidFill>
                  <a:schemeClr val="dk1"/>
                </a:solidFill>
                <a:latin typeface="Fira Code"/>
                <a:ea typeface="Fira Code"/>
                <a:cs typeface="Fira Code"/>
                <a:sym typeface="Fira Code"/>
              </a:rPr>
              <a:t>nullptr)</a:t>
            </a:r>
            <a:endParaRPr sz="2200">
              <a:solidFill>
                <a:schemeClr val="dk1"/>
              </a:solidFill>
              <a:latin typeface="Fira Code"/>
              <a:ea typeface="Fira Code"/>
              <a:cs typeface="Fira Code"/>
              <a:sym typeface="Fira Code"/>
            </a:endParaRPr>
          </a:p>
          <a:p>
            <a:pPr indent="457200" lvl="0" marL="1828800" marR="0" rtl="0" algn="l">
              <a:lnSpc>
                <a:spcPct val="100000"/>
              </a:lnSpc>
              <a:spcBef>
                <a:spcPts val="0"/>
              </a:spcBef>
              <a:spcAft>
                <a:spcPts val="0"/>
              </a:spcAft>
              <a:buClr>
                <a:srgbClr val="000000"/>
              </a:buClr>
              <a:buSzPts val="2200"/>
              <a:buFont typeface="Arial"/>
              <a:buNone/>
            </a:pPr>
            <a:r>
              <a:rPr lang="en-US" sz="2200">
                <a:solidFill>
                  <a:schemeClr val="dk1"/>
                </a:solidFill>
                <a:latin typeface="Fira Code"/>
                <a:ea typeface="Fira Code"/>
                <a:cs typeface="Fira Code"/>
                <a:sym typeface="Fira Code"/>
              </a:rPr>
              <a:t>discovered</a:t>
            </a:r>
            <a:r>
              <a:rPr i="0" lang="en-US" sz="2200" u="none" cap="none" strike="noStrike">
                <a:solidFill>
                  <a:schemeClr val="dk1"/>
                </a:solidFill>
                <a:latin typeface="Fira Code"/>
                <a:ea typeface="Fira Code"/>
                <a:cs typeface="Fira Code"/>
                <a:sym typeface="Fira Code"/>
              </a:rPr>
              <a:t>.push</a:t>
            </a:r>
            <a:r>
              <a:rPr lang="en-US" sz="2200">
                <a:solidFill>
                  <a:schemeClr val="dk1"/>
                </a:solidFill>
                <a:latin typeface="Fira Code"/>
                <a:ea typeface="Fira Code"/>
                <a:cs typeface="Fira Code"/>
                <a:sym typeface="Fira Code"/>
              </a:rPr>
              <a:t>(node</a:t>
            </a:r>
            <a:r>
              <a:rPr i="0" lang="en-US" sz="2200" u="none" cap="none" strike="noStrike">
                <a:solidFill>
                  <a:schemeClr val="dk1"/>
                </a:solidFill>
                <a:latin typeface="Fira Code"/>
                <a:ea typeface="Fira Code"/>
                <a:cs typeface="Fira Code"/>
                <a:sym typeface="Fira Code"/>
              </a:rPr>
              <a:t>-&gt;right);</a:t>
            </a:r>
            <a:endParaRPr i="0" sz="2200" u="none" cap="none" strike="noStrike">
              <a:solidFill>
                <a:schemeClr val="dk1"/>
              </a:solidFill>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200"/>
              <a:buFont typeface="Arial"/>
              <a:buNone/>
            </a:pPr>
            <a:r>
              <a:rPr i="0" lang="en-US" sz="2200" u="none" cap="none" strike="noStrike">
                <a:solidFill>
                  <a:schemeClr val="dk1"/>
                </a:solidFill>
                <a:latin typeface="Fira Code"/>
                <a:ea typeface="Fira Code"/>
                <a:cs typeface="Fira Code"/>
                <a:sym typeface="Fira Code"/>
              </a:rPr>
              <a:t>	}</a:t>
            </a:r>
            <a:endParaRPr i="0" sz="2200" u="none" cap="none" strike="noStrike">
              <a:solidFill>
                <a:schemeClr val="dk1"/>
              </a:solidFill>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200"/>
              <a:buFont typeface="Arial"/>
              <a:buNone/>
            </a:pPr>
            <a:r>
              <a:rPr i="0" lang="en-US" sz="2200" u="none" cap="none" strike="noStrike">
                <a:solidFill>
                  <a:srgbClr val="000000"/>
                </a:solidFill>
                <a:latin typeface="Fira Code"/>
                <a:ea typeface="Fira Code"/>
                <a:cs typeface="Fira Code"/>
                <a:sym typeface="Fira Code"/>
              </a:rPr>
              <a:t>}</a:t>
            </a:r>
            <a:endParaRPr i="0" sz="2200" u="none" cap="none" strike="noStrike">
              <a:solidFill>
                <a:srgbClr val="000000"/>
              </a:solidFill>
              <a:latin typeface="Fira Code"/>
              <a:ea typeface="Fira Code"/>
              <a:cs typeface="Fira Code"/>
              <a:sym typeface="Fira Code"/>
            </a:endParaRPr>
          </a:p>
        </p:txBody>
      </p:sp>
      <p:sp>
        <p:nvSpPr>
          <p:cNvPr id="248" name="Google Shape;248;p36"/>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Level-Order Traversal</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37"/>
          <p:cNvSpPr txBox="1"/>
          <p:nvPr/>
        </p:nvSpPr>
        <p:spPr>
          <a:xfrm>
            <a:off x="514350" y="1367700"/>
            <a:ext cx="11222100" cy="5280000"/>
          </a:xfrm>
          <a:prstGeom prst="rect">
            <a:avLst/>
          </a:prstGeom>
          <a:noFill/>
          <a:ln>
            <a:noFill/>
          </a:ln>
        </p:spPr>
        <p:txBody>
          <a:bodyPr anchorCtr="0" anchor="t" bIns="91425" lIns="91425" spcFirstLastPara="1" rIns="91425" wrap="square" tIns="91425">
            <a:noAutofit/>
          </a:bodyPr>
          <a:lstStyle/>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rPr b="0" i="0" lang="en-US" sz="2800" u="none" cap="none" strike="noStrike">
                <a:solidFill>
                  <a:srgbClr val="000000"/>
                </a:solidFill>
                <a:latin typeface="Mukta"/>
                <a:ea typeface="Mukta"/>
                <a:cs typeface="Mukta"/>
                <a:sym typeface="Mukta"/>
              </a:rPr>
              <a:t>What is the level-order traversal of this tree?</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rPr b="0" i="0" lang="en-US" sz="2800" u="none" cap="none" strike="noStrike">
                <a:solidFill>
                  <a:srgbClr val="000000"/>
                </a:solidFill>
                <a:latin typeface="Mukta"/>
                <a:ea typeface="Mukta"/>
                <a:cs typeface="Mukta"/>
                <a:sym typeface="Mukta"/>
              </a:rPr>
              <a:t>					</a:t>
            </a:r>
            <a:r>
              <a:rPr b="0" i="0" lang="en-US" sz="2400" u="none" cap="none" strike="noStrike">
                <a:solidFill>
                  <a:srgbClr val="FF0000"/>
                </a:solidFill>
                <a:latin typeface="Mukta"/>
                <a:ea typeface="Mukta"/>
                <a:cs typeface="Mukta"/>
                <a:sym typeface="Mukta"/>
              </a:rPr>
              <a:t>15, 6, 23, 4, 7, 71, 5, 50</a:t>
            </a:r>
            <a:endParaRPr b="0" i="0" sz="2400" u="none" cap="none" strike="noStrike">
              <a:solidFill>
                <a:srgbClr val="FF0000"/>
              </a:solidFill>
              <a:latin typeface="Mukta"/>
              <a:ea typeface="Mukta"/>
              <a:cs typeface="Mukta"/>
              <a:sym typeface="Mukta"/>
            </a:endParaRPr>
          </a:p>
        </p:txBody>
      </p:sp>
      <p:pic>
        <p:nvPicPr>
          <p:cNvPr descr="Screen Shot 2015-11-03 at 12.13.18 PM.png" id="255" name="Google Shape;255;p37"/>
          <p:cNvPicPr preferRelativeResize="0"/>
          <p:nvPr/>
        </p:nvPicPr>
        <p:blipFill rotWithShape="1">
          <a:blip r:embed="rId3">
            <a:alphaModFix/>
          </a:blip>
          <a:srcRect b="0" l="0" r="0" t="0"/>
          <a:stretch/>
        </p:blipFill>
        <p:spPr>
          <a:xfrm>
            <a:off x="766636" y="1803513"/>
            <a:ext cx="10658724" cy="3250975"/>
          </a:xfrm>
          <a:prstGeom prst="rect">
            <a:avLst/>
          </a:prstGeom>
          <a:noFill/>
          <a:ln>
            <a:noFill/>
          </a:ln>
        </p:spPr>
      </p:pic>
      <p:sp>
        <p:nvSpPr>
          <p:cNvPr id="256" name="Google Shape;256;p37"/>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Level-Order Traversal</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38"/>
          <p:cNvSpPr txBox="1"/>
          <p:nvPr>
            <p:ph idx="4294967295" type="body"/>
          </p:nvPr>
        </p:nvSpPr>
        <p:spPr>
          <a:xfrm>
            <a:off x="483800" y="1417350"/>
            <a:ext cx="11294100" cy="4023300"/>
          </a:xfrm>
          <a:prstGeom prst="rect">
            <a:avLst/>
          </a:prstGeom>
          <a:noFill/>
          <a:ln>
            <a:noFill/>
          </a:ln>
        </p:spPr>
        <p:txBody>
          <a:bodyPr anchorCtr="0" anchor="t" bIns="45700" lIns="0" spcFirstLastPara="1" rIns="0" wrap="square" tIns="45700">
            <a:noAutofit/>
          </a:bodyPr>
          <a:lstStyle/>
          <a:p>
            <a:pPr indent="0" lvl="0" marL="0" marR="0" rtl="0" algn="l">
              <a:lnSpc>
                <a:spcPct val="80000"/>
              </a:lnSpc>
              <a:spcBef>
                <a:spcPts val="0"/>
              </a:spcBef>
              <a:spcAft>
                <a:spcPts val="0"/>
              </a:spcAft>
              <a:buClr>
                <a:schemeClr val="accent1"/>
              </a:buClr>
              <a:buSzPts val="2000"/>
              <a:buFont typeface="Calibri"/>
              <a:buNone/>
            </a:pPr>
            <a:r>
              <a:rPr i="0" lang="en-US" sz="2600" u="none" cap="none" strike="noStrike">
                <a:solidFill>
                  <a:srgbClr val="000000"/>
                </a:solidFill>
                <a:latin typeface="Mukta"/>
                <a:ea typeface="Mukta"/>
                <a:cs typeface="Mukta"/>
                <a:sym typeface="Mukta"/>
              </a:rPr>
              <a:t>Given a root to a binary tree, find the </a:t>
            </a:r>
            <a:r>
              <a:rPr b="1" i="0" lang="en-US" sz="2600" u="none" cap="none" strike="noStrike">
                <a:solidFill>
                  <a:srgbClr val="000000"/>
                </a:solidFill>
                <a:latin typeface="Mukta"/>
                <a:ea typeface="Mukta"/>
                <a:cs typeface="Mukta"/>
                <a:sym typeface="Mukta"/>
              </a:rPr>
              <a:t>level</a:t>
            </a:r>
            <a:r>
              <a:rPr i="0" lang="en-US" sz="2600" u="none" cap="none" strike="noStrike">
                <a:solidFill>
                  <a:srgbClr val="000000"/>
                </a:solidFill>
                <a:latin typeface="Mukta"/>
                <a:ea typeface="Mukta"/>
                <a:cs typeface="Mukta"/>
                <a:sym typeface="Mukta"/>
              </a:rPr>
              <a:t> of the tree with the minimum sum. The binary tree is not guaranteed to be complete.</a:t>
            </a:r>
            <a:endParaRPr i="0" sz="2600" u="none" cap="none" strike="noStrike">
              <a:solidFill>
                <a:srgbClr val="000000"/>
              </a:solidFill>
              <a:latin typeface="Mukta"/>
              <a:ea typeface="Mukta"/>
              <a:cs typeface="Mukta"/>
              <a:sym typeface="Mukta"/>
            </a:endParaRPr>
          </a:p>
          <a:p>
            <a:pPr indent="35560" lvl="0" marL="91440" marR="0" rtl="0" algn="l">
              <a:lnSpc>
                <a:spcPct val="80000"/>
              </a:lnSpc>
              <a:spcBef>
                <a:spcPts val="1400"/>
              </a:spcBef>
              <a:spcAft>
                <a:spcPts val="0"/>
              </a:spcAft>
              <a:buClr>
                <a:schemeClr val="accent1"/>
              </a:buClr>
              <a:buSzPts val="2000"/>
              <a:buFont typeface="Calibri"/>
              <a:buNone/>
            </a:pPr>
            <a:r>
              <a:t/>
            </a:r>
            <a:endParaRPr i="0" sz="2600" u="none" cap="none" strike="noStrike">
              <a:solidFill>
                <a:srgbClr val="000000"/>
              </a:solidFill>
              <a:latin typeface="Mukta"/>
              <a:ea typeface="Mukta"/>
              <a:cs typeface="Mukta"/>
              <a:sym typeface="Mukta"/>
            </a:endParaRPr>
          </a:p>
          <a:p>
            <a:pPr indent="-91440" lvl="0" marL="91440" marR="0" rtl="0" algn="l">
              <a:lnSpc>
                <a:spcPct val="80000"/>
              </a:lnSpc>
              <a:spcBef>
                <a:spcPts val="200"/>
              </a:spcBef>
              <a:spcAft>
                <a:spcPts val="0"/>
              </a:spcAft>
              <a:buClr>
                <a:schemeClr val="accent1"/>
              </a:buClr>
              <a:buSzPts val="2000"/>
              <a:buFont typeface="Calibri"/>
              <a:buNone/>
            </a:pPr>
            <a:r>
              <a:rPr i="0" lang="en-US" sz="2600" u="none" cap="none" strike="noStrike">
                <a:solidFill>
                  <a:srgbClr val="000000"/>
                </a:solidFill>
                <a:latin typeface="Mukta"/>
                <a:ea typeface="Mukta"/>
                <a:cs typeface="Mukta"/>
                <a:sym typeface="Mukta"/>
              </a:rPr>
              <a:t>Time complexity: O(n)</a:t>
            </a:r>
            <a:endParaRPr i="0" sz="2600" u="none" cap="none" strike="noStrike">
              <a:solidFill>
                <a:srgbClr val="000000"/>
              </a:solidFill>
              <a:latin typeface="Mukta"/>
              <a:ea typeface="Mukta"/>
              <a:cs typeface="Mukta"/>
              <a:sym typeface="Mukta"/>
            </a:endParaRPr>
          </a:p>
          <a:p>
            <a:pPr indent="-91440" lvl="0" marL="91440" marR="0" rtl="0" algn="l">
              <a:lnSpc>
                <a:spcPct val="80000"/>
              </a:lnSpc>
              <a:spcBef>
                <a:spcPts val="200"/>
              </a:spcBef>
              <a:spcAft>
                <a:spcPts val="0"/>
              </a:spcAft>
              <a:buClr>
                <a:schemeClr val="accent1"/>
              </a:buClr>
              <a:buSzPts val="2000"/>
              <a:buFont typeface="Calibri"/>
              <a:buNone/>
            </a:pPr>
            <a:r>
              <a:rPr i="0" lang="en-US" sz="2600" u="none" cap="none" strike="noStrike">
                <a:solidFill>
                  <a:srgbClr val="000000"/>
                </a:solidFill>
                <a:latin typeface="Mukta"/>
                <a:ea typeface="Mukta"/>
                <a:cs typeface="Mukta"/>
                <a:sym typeface="Mukta"/>
              </a:rPr>
              <a:t>Memory Complexity: O(logn) average, O(n) worst case</a:t>
            </a:r>
            <a:endParaRPr i="0" sz="2600" u="none" cap="none" strike="noStrike">
              <a:solidFill>
                <a:srgbClr val="000000"/>
              </a:solidFill>
              <a:latin typeface="Mukta"/>
              <a:ea typeface="Mukta"/>
              <a:cs typeface="Mukta"/>
              <a:sym typeface="Mukta"/>
            </a:endParaRPr>
          </a:p>
          <a:p>
            <a:pPr indent="-91440" lvl="0" marL="91440" marR="0" rtl="0" algn="l">
              <a:lnSpc>
                <a:spcPct val="80000"/>
              </a:lnSpc>
              <a:spcBef>
                <a:spcPts val="200"/>
              </a:spcBef>
              <a:spcAft>
                <a:spcPts val="0"/>
              </a:spcAft>
              <a:buClr>
                <a:schemeClr val="accent1"/>
              </a:buClr>
              <a:buSzPts val="2000"/>
              <a:buFont typeface="Calibri"/>
              <a:buNone/>
            </a:pPr>
            <a:r>
              <a:t/>
            </a:r>
            <a:endParaRPr i="0" sz="2600" u="none" cap="none" strike="noStrike">
              <a:solidFill>
                <a:srgbClr val="000000"/>
              </a:solidFill>
              <a:latin typeface="Mukta"/>
              <a:ea typeface="Mukta"/>
              <a:cs typeface="Mukta"/>
              <a:sym typeface="Mukta"/>
            </a:endParaRPr>
          </a:p>
          <a:p>
            <a:pPr indent="-91440" lvl="0" marL="91440" marR="0" rtl="0" algn="l">
              <a:lnSpc>
                <a:spcPct val="80000"/>
              </a:lnSpc>
              <a:spcBef>
                <a:spcPts val="200"/>
              </a:spcBef>
              <a:spcAft>
                <a:spcPts val="0"/>
              </a:spcAft>
              <a:buClr>
                <a:schemeClr val="accent1"/>
              </a:buClr>
              <a:buSzPts val="2000"/>
              <a:buFont typeface="Calibri"/>
              <a:buNone/>
            </a:pPr>
            <a:r>
              <a:rPr i="0" lang="en-US" sz="2600" u="none" cap="none" strike="noStrike">
                <a:solidFill>
                  <a:srgbClr val="000000"/>
                </a:solidFill>
                <a:latin typeface="Mukta"/>
                <a:ea typeface="Mukta"/>
                <a:cs typeface="Mukta"/>
                <a:sym typeface="Mukta"/>
              </a:rPr>
              <a:t>Example: Answer is level 1 (sum = 8)</a:t>
            </a:r>
            <a:endParaRPr i="0" sz="2600" u="none" cap="none" strike="noStrike">
              <a:solidFill>
                <a:srgbClr val="000000"/>
              </a:solidFill>
              <a:latin typeface="Mukta"/>
              <a:ea typeface="Mukta"/>
              <a:cs typeface="Mukta"/>
              <a:sym typeface="Mukta"/>
            </a:endParaRPr>
          </a:p>
          <a:p>
            <a:pPr indent="-91440" lvl="0" marL="91440" marR="0" rtl="0" algn="l">
              <a:lnSpc>
                <a:spcPct val="80000"/>
              </a:lnSpc>
              <a:spcBef>
                <a:spcPts val="200"/>
              </a:spcBef>
              <a:spcAft>
                <a:spcPts val="0"/>
              </a:spcAft>
              <a:buClr>
                <a:schemeClr val="accent1"/>
              </a:buClr>
              <a:buSzPts val="2000"/>
              <a:buFont typeface="Calibri"/>
              <a:buNone/>
            </a:pPr>
            <a:r>
              <a:t/>
            </a:r>
            <a:endParaRPr i="0" sz="2600" u="none" cap="none" strike="noStrike">
              <a:solidFill>
                <a:srgbClr val="000000"/>
              </a:solidFill>
              <a:latin typeface="Mukta"/>
              <a:ea typeface="Mukta"/>
              <a:cs typeface="Mukta"/>
              <a:sym typeface="Mukta"/>
            </a:endParaRPr>
          </a:p>
          <a:p>
            <a:pPr indent="-91440" lvl="0" marL="91440" marR="0" rtl="0" algn="l">
              <a:lnSpc>
                <a:spcPct val="80000"/>
              </a:lnSpc>
              <a:spcBef>
                <a:spcPts val="200"/>
              </a:spcBef>
              <a:spcAft>
                <a:spcPts val="0"/>
              </a:spcAft>
              <a:buClr>
                <a:schemeClr val="accent1"/>
              </a:buClr>
              <a:buSzPts val="2000"/>
              <a:buFont typeface="Calibri"/>
              <a:buNone/>
            </a:pPr>
            <a:r>
              <a:rPr i="0" lang="en-US" sz="2600" u="none" cap="none" strike="noStrike">
                <a:solidFill>
                  <a:srgbClr val="000000"/>
                </a:solidFill>
                <a:latin typeface="Mukta"/>
                <a:ea typeface="Mukta"/>
                <a:cs typeface="Mukta"/>
                <a:sym typeface="Mukta"/>
              </a:rPr>
              <a:t>                50</a:t>
            </a:r>
            <a:endParaRPr i="0" sz="2600" u="none" cap="none" strike="noStrike">
              <a:solidFill>
                <a:srgbClr val="000000"/>
              </a:solidFill>
              <a:latin typeface="Mukta"/>
              <a:ea typeface="Mukta"/>
              <a:cs typeface="Mukta"/>
              <a:sym typeface="Mukta"/>
            </a:endParaRPr>
          </a:p>
          <a:p>
            <a:pPr indent="-91440" lvl="0" marL="91440" marR="0" rtl="0" algn="l">
              <a:lnSpc>
                <a:spcPct val="80000"/>
              </a:lnSpc>
              <a:spcBef>
                <a:spcPts val="200"/>
              </a:spcBef>
              <a:spcAft>
                <a:spcPts val="0"/>
              </a:spcAft>
              <a:buClr>
                <a:schemeClr val="accent1"/>
              </a:buClr>
              <a:buSzPts val="2000"/>
              <a:buFont typeface="Calibri"/>
              <a:buNone/>
            </a:pPr>
            <a:r>
              <a:rPr i="0" lang="en-US" sz="2600" u="none" cap="none" strike="noStrike">
                <a:solidFill>
                  <a:srgbClr val="000000"/>
                </a:solidFill>
                <a:latin typeface="Mukta"/>
                <a:ea typeface="Mukta"/>
                <a:cs typeface="Mukta"/>
                <a:sym typeface="Mukta"/>
              </a:rPr>
              <a:t>             /      \</a:t>
            </a:r>
            <a:endParaRPr i="0" sz="2600" u="none" cap="none" strike="noStrike">
              <a:solidFill>
                <a:srgbClr val="000000"/>
              </a:solidFill>
              <a:latin typeface="Mukta"/>
              <a:ea typeface="Mukta"/>
              <a:cs typeface="Mukta"/>
              <a:sym typeface="Mukta"/>
            </a:endParaRPr>
          </a:p>
          <a:p>
            <a:pPr indent="-91440" lvl="0" marL="91440" marR="0" rtl="0" algn="l">
              <a:lnSpc>
                <a:spcPct val="80000"/>
              </a:lnSpc>
              <a:spcBef>
                <a:spcPts val="200"/>
              </a:spcBef>
              <a:spcAft>
                <a:spcPts val="0"/>
              </a:spcAft>
              <a:buClr>
                <a:schemeClr val="accent1"/>
              </a:buClr>
              <a:buSzPts val="2000"/>
              <a:buFont typeface="Calibri"/>
              <a:buNone/>
            </a:pPr>
            <a:r>
              <a:rPr i="0" lang="en-US" sz="2600" u="none" cap="none" strike="noStrike">
                <a:solidFill>
                  <a:srgbClr val="000000"/>
                </a:solidFill>
                <a:latin typeface="Mukta"/>
                <a:ea typeface="Mukta"/>
                <a:cs typeface="Mukta"/>
                <a:sym typeface="Mukta"/>
              </a:rPr>
              <a:t>           6         2</a:t>
            </a:r>
            <a:endParaRPr i="0" sz="2600" u="none" cap="none" strike="noStrike">
              <a:solidFill>
                <a:srgbClr val="000000"/>
              </a:solidFill>
              <a:latin typeface="Mukta"/>
              <a:ea typeface="Mukta"/>
              <a:cs typeface="Mukta"/>
              <a:sym typeface="Mukta"/>
            </a:endParaRPr>
          </a:p>
          <a:p>
            <a:pPr indent="-91440" lvl="0" marL="91440" marR="0" rtl="0" algn="l">
              <a:lnSpc>
                <a:spcPct val="80000"/>
              </a:lnSpc>
              <a:spcBef>
                <a:spcPts val="200"/>
              </a:spcBef>
              <a:spcAft>
                <a:spcPts val="0"/>
              </a:spcAft>
              <a:buClr>
                <a:schemeClr val="accent1"/>
              </a:buClr>
              <a:buSzPts val="2000"/>
              <a:buFont typeface="Calibri"/>
              <a:buNone/>
            </a:pPr>
            <a:r>
              <a:rPr i="0" lang="en-US" sz="2600" u="none" cap="none" strike="noStrike">
                <a:solidFill>
                  <a:srgbClr val="000000"/>
                </a:solidFill>
                <a:latin typeface="Mukta"/>
                <a:ea typeface="Mukta"/>
                <a:cs typeface="Mukta"/>
                <a:sym typeface="Mukta"/>
              </a:rPr>
              <a:t>         / \        /</a:t>
            </a:r>
            <a:endParaRPr i="0" sz="2600" u="none" cap="none" strike="noStrike">
              <a:solidFill>
                <a:srgbClr val="000000"/>
              </a:solidFill>
              <a:latin typeface="Mukta"/>
              <a:ea typeface="Mukta"/>
              <a:cs typeface="Mukta"/>
              <a:sym typeface="Mukta"/>
            </a:endParaRPr>
          </a:p>
          <a:p>
            <a:pPr indent="-91440" lvl="0" marL="91440" marR="0" rtl="0" algn="l">
              <a:lnSpc>
                <a:spcPct val="80000"/>
              </a:lnSpc>
              <a:spcBef>
                <a:spcPts val="200"/>
              </a:spcBef>
              <a:spcAft>
                <a:spcPts val="0"/>
              </a:spcAft>
              <a:buClr>
                <a:schemeClr val="accent1"/>
              </a:buClr>
              <a:buSzPts val="2000"/>
              <a:buFont typeface="Calibri"/>
              <a:buNone/>
            </a:pPr>
            <a:r>
              <a:rPr i="0" lang="en-US" sz="2600" u="none" cap="none" strike="noStrike">
                <a:solidFill>
                  <a:srgbClr val="000000"/>
                </a:solidFill>
                <a:latin typeface="Mukta"/>
                <a:ea typeface="Mukta"/>
                <a:cs typeface="Mukta"/>
                <a:sym typeface="Mukta"/>
              </a:rPr>
              <a:t>     30   80  7</a:t>
            </a:r>
            <a:endParaRPr i="0" sz="2600" u="none" cap="none" strike="noStrike">
              <a:solidFill>
                <a:srgbClr val="000000"/>
              </a:solidFill>
              <a:latin typeface="Mukta"/>
              <a:ea typeface="Mukta"/>
              <a:cs typeface="Mukta"/>
              <a:sym typeface="Mukta"/>
            </a:endParaRPr>
          </a:p>
          <a:p>
            <a:pPr indent="35560" lvl="0" marL="91440" marR="0" rtl="0" algn="l">
              <a:lnSpc>
                <a:spcPct val="80000"/>
              </a:lnSpc>
              <a:spcBef>
                <a:spcPts val="1400"/>
              </a:spcBef>
              <a:spcAft>
                <a:spcPts val="0"/>
              </a:spcAft>
              <a:buClr>
                <a:schemeClr val="accent1"/>
              </a:buClr>
              <a:buSzPts val="2000"/>
              <a:buFont typeface="Calibri"/>
              <a:buNone/>
            </a:pPr>
            <a:r>
              <a:t/>
            </a:r>
            <a:endParaRPr i="0" sz="2600" u="none" cap="none" strike="noStrike">
              <a:solidFill>
                <a:srgbClr val="000000"/>
              </a:solidFill>
              <a:latin typeface="Mukta"/>
              <a:ea typeface="Mukta"/>
              <a:cs typeface="Mukta"/>
              <a:sym typeface="Mukta"/>
            </a:endParaRPr>
          </a:p>
        </p:txBody>
      </p:sp>
      <p:sp>
        <p:nvSpPr>
          <p:cNvPr id="262" name="Google Shape;262;p38"/>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Practice: Minimum Level Sum</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1"/>
          <p:cNvSpPr txBox="1"/>
          <p:nvPr>
            <p:ph idx="4294967295" type="body"/>
          </p:nvPr>
        </p:nvSpPr>
        <p:spPr>
          <a:xfrm>
            <a:off x="233350" y="1258925"/>
            <a:ext cx="11958600" cy="5412900"/>
          </a:xfrm>
          <a:prstGeom prst="rect">
            <a:avLst/>
          </a:prstGeom>
          <a:noFill/>
          <a:ln>
            <a:noFill/>
          </a:ln>
        </p:spPr>
        <p:txBody>
          <a:bodyPr anchorCtr="0" anchor="t" bIns="45700" lIns="91425" spcFirstLastPara="1" rIns="91425" wrap="square" tIns="45700">
            <a:noAutofit/>
          </a:bodyPr>
          <a:lstStyle/>
          <a:p>
            <a:pPr indent="-419100" lvl="0" marL="457200" rtl="0" algn="l">
              <a:lnSpc>
                <a:spcPct val="115000"/>
              </a:lnSpc>
              <a:spcBef>
                <a:spcPts val="0"/>
              </a:spcBef>
              <a:spcAft>
                <a:spcPts val="0"/>
              </a:spcAft>
              <a:buSzPts val="3000"/>
              <a:buFont typeface="Mukta"/>
              <a:buChar char="•"/>
            </a:pPr>
            <a:r>
              <a:rPr lang="en-US" sz="3000">
                <a:latin typeface="Mukta"/>
                <a:ea typeface="Mukta"/>
                <a:cs typeface="Mukta"/>
                <a:sym typeface="Mukta"/>
              </a:rPr>
              <a:t>Project 3 is due on </a:t>
            </a:r>
            <a:r>
              <a:rPr b="1" lang="en-US" sz="3000">
                <a:latin typeface="Mukta"/>
                <a:ea typeface="Mukta"/>
                <a:cs typeface="Mukta"/>
                <a:sym typeface="Mukta"/>
              </a:rPr>
              <a:t>Tuesday, April 2nd </a:t>
            </a:r>
            <a:r>
              <a:rPr lang="en-US" sz="3000">
                <a:latin typeface="Mukta"/>
                <a:ea typeface="Mukta"/>
                <a:cs typeface="Mukta"/>
                <a:sym typeface="Mukta"/>
              </a:rPr>
              <a:t>at</a:t>
            </a:r>
            <a:r>
              <a:rPr b="1" lang="en-US" sz="3000">
                <a:latin typeface="Mukta"/>
                <a:ea typeface="Mukta"/>
                <a:cs typeface="Mukta"/>
                <a:sym typeface="Mukta"/>
              </a:rPr>
              <a:t> 11:59pm.</a:t>
            </a:r>
            <a:endParaRPr b="1" sz="3000">
              <a:latin typeface="Mukta"/>
              <a:ea typeface="Mukta"/>
              <a:cs typeface="Mukta"/>
              <a:sym typeface="Mukta"/>
            </a:endParaRPr>
          </a:p>
          <a:p>
            <a:pPr indent="-419100" lvl="0" marL="457200" rtl="0" algn="l">
              <a:lnSpc>
                <a:spcPct val="115000"/>
              </a:lnSpc>
              <a:spcBef>
                <a:spcPts val="1000"/>
              </a:spcBef>
              <a:spcAft>
                <a:spcPts val="0"/>
              </a:spcAft>
              <a:buSzPts val="3000"/>
              <a:buFont typeface="Mukta"/>
              <a:buChar char="•"/>
            </a:pPr>
            <a:r>
              <a:rPr lang="en-US" sz="3000">
                <a:latin typeface="Mukta"/>
                <a:ea typeface="Mukta"/>
                <a:cs typeface="Mukta"/>
                <a:sym typeface="Mukta"/>
              </a:rPr>
              <a:t>Project 4 will be released on </a:t>
            </a:r>
            <a:r>
              <a:rPr b="1" lang="en-US" sz="3000">
                <a:latin typeface="Mukta"/>
                <a:ea typeface="Mukta"/>
                <a:cs typeface="Mukta"/>
                <a:sym typeface="Mukta"/>
              </a:rPr>
              <a:t>Thursday, April 4th!</a:t>
            </a:r>
            <a:endParaRPr b="1" sz="3000">
              <a:latin typeface="Mukta"/>
              <a:ea typeface="Mukta"/>
              <a:cs typeface="Mukta"/>
              <a:sym typeface="Mukta"/>
            </a:endParaRPr>
          </a:p>
          <a:p>
            <a:pPr indent="-419100" lvl="0" marL="457200" rtl="0" algn="l">
              <a:lnSpc>
                <a:spcPct val="115000"/>
              </a:lnSpc>
              <a:spcBef>
                <a:spcPts val="1000"/>
              </a:spcBef>
              <a:spcAft>
                <a:spcPts val="0"/>
              </a:spcAft>
              <a:buSzPts val="3000"/>
              <a:buFont typeface="Mukta"/>
              <a:buChar char="•"/>
            </a:pPr>
            <a:r>
              <a:rPr lang="en-US" sz="3000">
                <a:latin typeface="Mukta"/>
                <a:ea typeface="Mukta"/>
                <a:cs typeface="Mukta"/>
                <a:sym typeface="Mukta"/>
              </a:rPr>
              <a:t>Lab 7 AG + quiz due </a:t>
            </a:r>
            <a:r>
              <a:rPr b="1" lang="en-US" sz="3000">
                <a:latin typeface="Mukta"/>
                <a:ea typeface="Mukta"/>
                <a:cs typeface="Mukta"/>
                <a:sym typeface="Mukta"/>
              </a:rPr>
              <a:t>Monday, April 1st </a:t>
            </a:r>
            <a:r>
              <a:rPr lang="en-US" sz="3000">
                <a:latin typeface="Mukta"/>
                <a:ea typeface="Mukta"/>
                <a:cs typeface="Mukta"/>
                <a:sym typeface="Mukta"/>
              </a:rPr>
              <a:t>at</a:t>
            </a:r>
            <a:r>
              <a:rPr b="1" lang="en-US" sz="3000">
                <a:latin typeface="Mukta"/>
                <a:ea typeface="Mukta"/>
                <a:cs typeface="Mukta"/>
                <a:sym typeface="Mukta"/>
              </a:rPr>
              <a:t> 11:59pm.</a:t>
            </a:r>
            <a:endParaRPr b="1" sz="3000">
              <a:latin typeface="Mukta"/>
              <a:ea typeface="Mukta"/>
              <a:cs typeface="Mukta"/>
              <a:sym typeface="Mukta"/>
            </a:endParaRPr>
          </a:p>
          <a:p>
            <a:pPr indent="-419100" lvl="0" marL="457200" rtl="0" algn="l">
              <a:lnSpc>
                <a:spcPct val="115000"/>
              </a:lnSpc>
              <a:spcBef>
                <a:spcPts val="1000"/>
              </a:spcBef>
              <a:spcAft>
                <a:spcPts val="0"/>
              </a:spcAft>
              <a:buSzPts val="3000"/>
              <a:buFont typeface="Mukta"/>
              <a:buChar char="•"/>
            </a:pPr>
            <a:r>
              <a:rPr lang="en-US" sz="3000">
                <a:latin typeface="Mukta"/>
                <a:ea typeface="Mukta"/>
                <a:cs typeface="Mukta"/>
                <a:sym typeface="Mukta"/>
              </a:rPr>
              <a:t>Lab 8 handwritten due in lab by </a:t>
            </a:r>
            <a:r>
              <a:rPr b="1" lang="en-US" sz="3000">
                <a:latin typeface="Mukta"/>
                <a:ea typeface="Mukta"/>
                <a:cs typeface="Mukta"/>
                <a:sym typeface="Mukta"/>
              </a:rPr>
              <a:t>Monday, April 1st.</a:t>
            </a:r>
            <a:endParaRPr b="1" sz="3000">
              <a:latin typeface="Mukta"/>
              <a:ea typeface="Mukta"/>
              <a:cs typeface="Mukta"/>
              <a:sym typeface="Mukta"/>
            </a:endParaRPr>
          </a:p>
          <a:p>
            <a:pPr indent="-419100" lvl="0" marL="457200" rtl="0" algn="l">
              <a:lnSpc>
                <a:spcPct val="115000"/>
              </a:lnSpc>
              <a:spcBef>
                <a:spcPts val="1000"/>
              </a:spcBef>
              <a:spcAft>
                <a:spcPts val="1000"/>
              </a:spcAft>
              <a:buSzPts val="3000"/>
              <a:buFont typeface="Mukta"/>
              <a:buChar char="•"/>
            </a:pPr>
            <a:r>
              <a:rPr lang="en-US" sz="3000">
                <a:latin typeface="Mukta"/>
                <a:ea typeface="Mukta"/>
                <a:cs typeface="Mukta"/>
                <a:sym typeface="Mukta"/>
              </a:rPr>
              <a:t>Lab 8 AG + quiz due </a:t>
            </a:r>
            <a:r>
              <a:rPr b="1" lang="en-US" sz="3000">
                <a:latin typeface="Mukta"/>
                <a:ea typeface="Mukta"/>
                <a:cs typeface="Mukta"/>
                <a:sym typeface="Mukta"/>
              </a:rPr>
              <a:t>Monday, April 8th </a:t>
            </a:r>
            <a:r>
              <a:rPr lang="en-US" sz="3000">
                <a:latin typeface="Mukta"/>
                <a:ea typeface="Mukta"/>
                <a:cs typeface="Mukta"/>
                <a:sym typeface="Mukta"/>
              </a:rPr>
              <a:t>at </a:t>
            </a:r>
            <a:r>
              <a:rPr b="1" lang="en-US" sz="3000">
                <a:latin typeface="Mukta"/>
                <a:ea typeface="Mukta"/>
                <a:cs typeface="Mukta"/>
                <a:sym typeface="Mukta"/>
              </a:rPr>
              <a:t>11:59pm.</a:t>
            </a:r>
            <a:endParaRPr sz="3000">
              <a:latin typeface="Mukta"/>
              <a:ea typeface="Mukta"/>
              <a:cs typeface="Mukta"/>
              <a:sym typeface="Mukta"/>
            </a:endParaRPr>
          </a:p>
        </p:txBody>
      </p:sp>
      <p:sp>
        <p:nvSpPr>
          <p:cNvPr id="142" name="Google Shape;142;p21"/>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Announcements</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39"/>
          <p:cNvSpPr/>
          <p:nvPr/>
        </p:nvSpPr>
        <p:spPr>
          <a:xfrm>
            <a:off x="102800" y="1040000"/>
            <a:ext cx="12089100" cy="1089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 name="Google Shape;268;p39"/>
          <p:cNvSpPr txBox="1"/>
          <p:nvPr/>
        </p:nvSpPr>
        <p:spPr>
          <a:xfrm>
            <a:off x="448850" y="231300"/>
            <a:ext cx="11954700" cy="60318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1400"/>
              <a:buFont typeface="Arial"/>
              <a:buNone/>
            </a:pPr>
            <a:r>
              <a:rPr i="0" lang="en-US" sz="1400" u="none" cap="none" strike="noStrike">
                <a:solidFill>
                  <a:schemeClr val="dk1"/>
                </a:solidFill>
                <a:latin typeface="Fira Code"/>
                <a:ea typeface="Fira Code"/>
                <a:cs typeface="Fira Code"/>
                <a:sym typeface="Fira Code"/>
              </a:rPr>
              <a:t>int </a:t>
            </a:r>
            <a:r>
              <a:rPr b="1" i="0" lang="en-US" sz="1400" u="none" cap="none" strike="noStrike">
                <a:solidFill>
                  <a:schemeClr val="dk1"/>
                </a:solidFill>
                <a:latin typeface="Fira Code"/>
                <a:ea typeface="Fira Code"/>
                <a:cs typeface="Fira Code"/>
                <a:sym typeface="Fira Code"/>
              </a:rPr>
              <a:t>minimum_sum</a:t>
            </a:r>
            <a:r>
              <a:rPr i="0" lang="en-US" sz="1400" u="none" cap="none" strike="noStrike">
                <a:solidFill>
                  <a:schemeClr val="dk1"/>
                </a:solidFill>
                <a:latin typeface="Fira Code"/>
                <a:ea typeface="Fira Code"/>
                <a:cs typeface="Fira Code"/>
                <a:sym typeface="Fira Code"/>
              </a:rPr>
              <a:t>(Node* </a:t>
            </a:r>
            <a:r>
              <a:rPr b="1" i="0" lang="en-US" sz="1400" u="none" cap="none" strike="noStrike">
                <a:solidFill>
                  <a:schemeClr val="dk1"/>
                </a:solidFill>
                <a:latin typeface="Fira Code"/>
                <a:ea typeface="Fira Code"/>
                <a:cs typeface="Fira Code"/>
                <a:sym typeface="Fira Code"/>
              </a:rPr>
              <a:t>root</a:t>
            </a:r>
            <a:r>
              <a:rPr i="0" lang="en-US" sz="1400" u="none" cap="none" strike="noStrike">
                <a:solidFill>
                  <a:schemeClr val="dk1"/>
                </a:solidFill>
                <a:latin typeface="Fira Code"/>
                <a:ea typeface="Fira Code"/>
                <a:cs typeface="Fira Code"/>
                <a:sym typeface="Fira Code"/>
              </a:rPr>
              <a:t>) {</a:t>
            </a:r>
            <a:endParaRPr i="0" sz="1400" u="none" cap="none" strike="noStrike">
              <a:solidFill>
                <a:schemeClr val="dk1"/>
              </a:solidFill>
              <a:latin typeface="Fira Code"/>
              <a:ea typeface="Fira Code"/>
              <a:cs typeface="Fira Code"/>
              <a:sym typeface="Fira Code"/>
            </a:endParaRPr>
          </a:p>
          <a:p>
            <a:pPr indent="457200" lvl="0" marL="0" marR="0" rtl="0" algn="l">
              <a:lnSpc>
                <a:spcPct val="115000"/>
              </a:lnSpc>
              <a:spcBef>
                <a:spcPts val="0"/>
              </a:spcBef>
              <a:spcAft>
                <a:spcPts val="0"/>
              </a:spcAft>
              <a:buClr>
                <a:srgbClr val="000000"/>
              </a:buClr>
              <a:buSzPts val="1400"/>
              <a:buFont typeface="Arial"/>
              <a:buNone/>
            </a:pPr>
            <a:r>
              <a:rPr i="0" lang="en-US" sz="1400" u="none" cap="none" strike="noStrike">
                <a:solidFill>
                  <a:schemeClr val="dk1"/>
                </a:solidFill>
                <a:latin typeface="Fira Code"/>
                <a:ea typeface="Fira Code"/>
                <a:cs typeface="Fira Code"/>
                <a:sym typeface="Fira Code"/>
              </a:rPr>
              <a:t>int </a:t>
            </a:r>
            <a:r>
              <a:rPr b="1" i="0" lang="en-US" sz="1400" u="none" cap="none" strike="noStrike">
                <a:solidFill>
                  <a:schemeClr val="dk1"/>
                </a:solidFill>
                <a:latin typeface="Fira Code"/>
                <a:ea typeface="Fira Code"/>
                <a:cs typeface="Fira Code"/>
                <a:sym typeface="Fira Code"/>
              </a:rPr>
              <a:t>minimum_level </a:t>
            </a:r>
            <a:r>
              <a:rPr i="0" lang="en-US" sz="1400" u="none" cap="none" strike="noStrike">
                <a:solidFill>
                  <a:schemeClr val="dk1"/>
                </a:solidFill>
                <a:latin typeface="Fira Code"/>
                <a:ea typeface="Fira Code"/>
                <a:cs typeface="Fira Code"/>
                <a:sym typeface="Fira Code"/>
              </a:rPr>
              <a:t>= 0;</a:t>
            </a:r>
            <a:endParaRPr i="0" sz="1400" u="none" cap="none" strike="noStrike">
              <a:solidFill>
                <a:schemeClr val="dk1"/>
              </a:solidFill>
              <a:latin typeface="Fira Code"/>
              <a:ea typeface="Fira Code"/>
              <a:cs typeface="Fira Code"/>
              <a:sym typeface="Fira Code"/>
            </a:endParaRPr>
          </a:p>
          <a:p>
            <a:pPr indent="0" lvl="0" marL="0" marR="0" rtl="0" algn="l">
              <a:lnSpc>
                <a:spcPct val="115000"/>
              </a:lnSpc>
              <a:spcBef>
                <a:spcPts val="0"/>
              </a:spcBef>
              <a:spcAft>
                <a:spcPts val="0"/>
              </a:spcAft>
              <a:buClr>
                <a:srgbClr val="000000"/>
              </a:buClr>
              <a:buSzPts val="1400"/>
              <a:buFont typeface="Arial"/>
              <a:buNone/>
            </a:pPr>
            <a:r>
              <a:rPr i="0" lang="en-US" sz="1400" u="none" cap="none" strike="noStrike">
                <a:solidFill>
                  <a:schemeClr val="dk1"/>
                </a:solidFill>
                <a:latin typeface="Fira Code"/>
                <a:ea typeface="Fira Code"/>
                <a:cs typeface="Fira Code"/>
                <a:sym typeface="Fira Code"/>
              </a:rPr>
              <a:t>	int </a:t>
            </a:r>
            <a:r>
              <a:rPr b="1" i="0" lang="en-US" sz="1400" u="none" cap="none" strike="noStrike">
                <a:solidFill>
                  <a:schemeClr val="dk1"/>
                </a:solidFill>
                <a:latin typeface="Fira Code"/>
                <a:ea typeface="Fira Code"/>
                <a:cs typeface="Fira Code"/>
                <a:sym typeface="Fira Code"/>
              </a:rPr>
              <a:t>level</a:t>
            </a:r>
            <a:r>
              <a:rPr i="0" lang="en-US" sz="1400" u="none" cap="none" strike="noStrike">
                <a:solidFill>
                  <a:schemeClr val="dk1"/>
                </a:solidFill>
                <a:latin typeface="Fira Code"/>
                <a:ea typeface="Fira Code"/>
                <a:cs typeface="Fira Code"/>
                <a:sym typeface="Fira Code"/>
              </a:rPr>
              <a:t> = 0; </a:t>
            </a:r>
            <a:endParaRPr i="0" sz="1400" u="none" cap="none" strike="noStrike">
              <a:solidFill>
                <a:schemeClr val="dk1"/>
              </a:solidFill>
              <a:latin typeface="Fira Code"/>
              <a:ea typeface="Fira Code"/>
              <a:cs typeface="Fira Code"/>
              <a:sym typeface="Fira Code"/>
            </a:endParaRPr>
          </a:p>
          <a:p>
            <a:pPr indent="457200" lvl="0" marL="0" marR="0" rtl="0" algn="l">
              <a:lnSpc>
                <a:spcPct val="115000"/>
              </a:lnSpc>
              <a:spcBef>
                <a:spcPts val="0"/>
              </a:spcBef>
              <a:spcAft>
                <a:spcPts val="0"/>
              </a:spcAft>
              <a:buClr>
                <a:srgbClr val="000000"/>
              </a:buClr>
              <a:buSzPts val="1400"/>
              <a:buFont typeface="Arial"/>
              <a:buNone/>
            </a:pPr>
            <a:r>
              <a:rPr i="0" lang="en-US" sz="1400" u="none" cap="none" strike="noStrike">
                <a:solidFill>
                  <a:schemeClr val="dk1"/>
                </a:solidFill>
                <a:latin typeface="Fira Code"/>
                <a:ea typeface="Fira Code"/>
                <a:cs typeface="Fira Code"/>
                <a:sym typeface="Fira Code"/>
              </a:rPr>
              <a:t>int </a:t>
            </a:r>
            <a:r>
              <a:rPr b="1" i="0" lang="en-US" sz="1400" u="none" cap="none" strike="noStrike">
                <a:solidFill>
                  <a:schemeClr val="dk1"/>
                </a:solidFill>
                <a:latin typeface="Fira Code"/>
                <a:ea typeface="Fira Code"/>
                <a:cs typeface="Fira Code"/>
                <a:sym typeface="Fira Code"/>
              </a:rPr>
              <a:t>minimum_sum</a:t>
            </a:r>
            <a:r>
              <a:rPr i="0" lang="en-US" sz="1400" u="none" cap="none" strike="noStrike">
                <a:solidFill>
                  <a:schemeClr val="dk1"/>
                </a:solidFill>
                <a:latin typeface="Fira Code"/>
                <a:ea typeface="Fira Code"/>
                <a:cs typeface="Fira Code"/>
                <a:sym typeface="Fira Code"/>
              </a:rPr>
              <a:t> = std::numeric_limits&lt;int&gt;::max(); 			// start min at inf</a:t>
            </a:r>
            <a:endParaRPr i="0" sz="1400" u="none" cap="none" strike="noStrike">
              <a:solidFill>
                <a:schemeClr val="dk1"/>
              </a:solidFill>
              <a:latin typeface="Fira Code"/>
              <a:ea typeface="Fira Code"/>
              <a:cs typeface="Fira Code"/>
              <a:sym typeface="Fira Code"/>
            </a:endParaRPr>
          </a:p>
          <a:p>
            <a:pPr indent="0" lvl="0" marL="0" marR="0" rtl="0" algn="l">
              <a:lnSpc>
                <a:spcPct val="115000"/>
              </a:lnSpc>
              <a:spcBef>
                <a:spcPts val="0"/>
              </a:spcBef>
              <a:spcAft>
                <a:spcPts val="0"/>
              </a:spcAft>
              <a:buClr>
                <a:srgbClr val="000000"/>
              </a:buClr>
              <a:buSzPts val="1400"/>
              <a:buFont typeface="Arial"/>
              <a:buNone/>
            </a:pPr>
            <a:r>
              <a:t/>
            </a:r>
            <a:endParaRPr>
              <a:solidFill>
                <a:schemeClr val="dk1"/>
              </a:solidFill>
              <a:latin typeface="Fira Code"/>
              <a:ea typeface="Fira Code"/>
              <a:cs typeface="Fira Code"/>
              <a:sym typeface="Fira Code"/>
            </a:endParaRPr>
          </a:p>
          <a:p>
            <a:pPr indent="0" lvl="0" marL="0" marR="0" rtl="0" algn="l">
              <a:lnSpc>
                <a:spcPct val="115000"/>
              </a:lnSpc>
              <a:spcBef>
                <a:spcPts val="0"/>
              </a:spcBef>
              <a:spcAft>
                <a:spcPts val="0"/>
              </a:spcAft>
              <a:buClr>
                <a:srgbClr val="000000"/>
              </a:buClr>
              <a:buSzPts val="1400"/>
              <a:buFont typeface="Arial"/>
              <a:buNone/>
            </a:pPr>
            <a:r>
              <a:rPr i="0" lang="en-US" sz="1400" u="none" cap="none" strike="noStrike">
                <a:solidFill>
                  <a:schemeClr val="dk1"/>
                </a:solidFill>
                <a:latin typeface="Fira Code"/>
                <a:ea typeface="Fira Code"/>
                <a:cs typeface="Fira Code"/>
                <a:sym typeface="Fira Code"/>
              </a:rPr>
              <a:t>	queue&lt;Node*&gt; </a:t>
            </a:r>
            <a:r>
              <a:rPr b="1" i="0" lang="en-US" sz="1400" u="none" cap="none" strike="noStrike">
                <a:solidFill>
                  <a:schemeClr val="dk1"/>
                </a:solidFill>
                <a:latin typeface="Fira Code"/>
                <a:ea typeface="Fira Code"/>
                <a:cs typeface="Fira Code"/>
                <a:sym typeface="Fira Code"/>
              </a:rPr>
              <a:t>q</a:t>
            </a:r>
            <a:r>
              <a:rPr i="0" lang="en-US" sz="1400" u="none" cap="none" strike="noStrike">
                <a:solidFill>
                  <a:schemeClr val="dk1"/>
                </a:solidFill>
                <a:latin typeface="Fira Code"/>
                <a:ea typeface="Fira Code"/>
                <a:cs typeface="Fira Code"/>
                <a:sym typeface="Fira Code"/>
              </a:rPr>
              <a:t> { { </a:t>
            </a:r>
            <a:r>
              <a:rPr b="1" i="0" lang="en-US" sz="1400" u="none" cap="none" strike="noStrike">
                <a:solidFill>
                  <a:schemeClr val="dk1"/>
                </a:solidFill>
                <a:latin typeface="Fira Code"/>
                <a:ea typeface="Fira Code"/>
                <a:cs typeface="Fira Code"/>
                <a:sym typeface="Fira Code"/>
              </a:rPr>
              <a:t>root</a:t>
            </a:r>
            <a:r>
              <a:rPr i="0" lang="en-US" sz="1400" u="none" cap="none" strike="noStrike">
                <a:solidFill>
                  <a:schemeClr val="dk1"/>
                </a:solidFill>
                <a:latin typeface="Fira Code"/>
                <a:ea typeface="Fira Code"/>
                <a:cs typeface="Fira Code"/>
                <a:sym typeface="Fira Code"/>
              </a:rPr>
              <a:t> } };</a:t>
            </a:r>
            <a:endParaRPr i="0" sz="1400" u="none" cap="none" strike="noStrike">
              <a:solidFill>
                <a:schemeClr val="dk1"/>
              </a:solidFill>
              <a:latin typeface="Fira Code"/>
              <a:ea typeface="Fira Code"/>
              <a:cs typeface="Fira Code"/>
              <a:sym typeface="Fira Code"/>
            </a:endParaRPr>
          </a:p>
          <a:p>
            <a:pPr indent="0" lvl="0" marL="0" marR="0" rtl="0" algn="l">
              <a:lnSpc>
                <a:spcPct val="115000"/>
              </a:lnSpc>
              <a:spcBef>
                <a:spcPts val="0"/>
              </a:spcBef>
              <a:spcAft>
                <a:spcPts val="0"/>
              </a:spcAft>
              <a:buClr>
                <a:srgbClr val="000000"/>
              </a:buClr>
              <a:buSzPts val="1400"/>
              <a:buFont typeface="Arial"/>
              <a:buNone/>
            </a:pPr>
            <a:r>
              <a:rPr i="0" lang="en-US" sz="1400" u="none" cap="none" strike="noStrike">
                <a:solidFill>
                  <a:schemeClr val="dk1"/>
                </a:solidFill>
                <a:latin typeface="Fira Code"/>
                <a:ea typeface="Fira Code"/>
                <a:cs typeface="Fira Code"/>
                <a:sym typeface="Fira Code"/>
              </a:rPr>
              <a:t>	while (</a:t>
            </a:r>
            <a:r>
              <a:rPr lang="en-US">
                <a:solidFill>
                  <a:schemeClr val="dk1"/>
                </a:solidFill>
                <a:latin typeface="Fira Code"/>
                <a:ea typeface="Fira Code"/>
                <a:cs typeface="Fira Code"/>
                <a:sym typeface="Fira Code"/>
              </a:rPr>
              <a:t>not </a:t>
            </a:r>
            <a:r>
              <a:rPr b="1" i="0" lang="en-US" sz="1400" u="none" cap="none" strike="noStrike">
                <a:solidFill>
                  <a:schemeClr val="dk1"/>
                </a:solidFill>
                <a:latin typeface="Fira Code"/>
                <a:ea typeface="Fira Code"/>
                <a:cs typeface="Fira Code"/>
                <a:sym typeface="Fira Code"/>
              </a:rPr>
              <a:t>q</a:t>
            </a:r>
            <a:r>
              <a:rPr i="0" lang="en-US" sz="1400" u="none" cap="none" strike="noStrike">
                <a:solidFill>
                  <a:schemeClr val="dk1"/>
                </a:solidFill>
                <a:latin typeface="Fira Code"/>
                <a:ea typeface="Fira Code"/>
                <a:cs typeface="Fira Code"/>
                <a:sym typeface="Fira Code"/>
              </a:rPr>
              <a:t>.empty()) {</a:t>
            </a:r>
            <a:endParaRPr i="0" sz="1400" u="none" cap="none" strike="noStrike">
              <a:solidFill>
                <a:schemeClr val="dk1"/>
              </a:solidFill>
              <a:latin typeface="Fira Code"/>
              <a:ea typeface="Fira Code"/>
              <a:cs typeface="Fira Code"/>
              <a:sym typeface="Fira Code"/>
            </a:endParaRPr>
          </a:p>
          <a:p>
            <a:pPr indent="0" lvl="0" marL="0" marR="0" rtl="0" algn="l">
              <a:lnSpc>
                <a:spcPct val="115000"/>
              </a:lnSpc>
              <a:spcBef>
                <a:spcPts val="0"/>
              </a:spcBef>
              <a:spcAft>
                <a:spcPts val="0"/>
              </a:spcAft>
              <a:buClr>
                <a:srgbClr val="000000"/>
              </a:buClr>
              <a:buSzPts val="1400"/>
              <a:buFont typeface="Arial"/>
              <a:buNone/>
            </a:pPr>
            <a:r>
              <a:rPr i="0" lang="en-US" sz="1400" u="none" cap="none" strike="noStrike">
                <a:solidFill>
                  <a:schemeClr val="dk1"/>
                </a:solidFill>
                <a:latin typeface="Fira Code"/>
                <a:ea typeface="Fira Code"/>
                <a:cs typeface="Fira Code"/>
                <a:sym typeface="Fira Code"/>
              </a:rPr>
              <a:t>		int </a:t>
            </a:r>
            <a:r>
              <a:rPr b="1" i="0" lang="en-US" sz="1400" u="none" cap="none" strike="noStrike">
                <a:solidFill>
                  <a:schemeClr val="dk1"/>
                </a:solidFill>
                <a:latin typeface="Fira Code"/>
                <a:ea typeface="Fira Code"/>
                <a:cs typeface="Fira Code"/>
                <a:sym typeface="Fira Code"/>
              </a:rPr>
              <a:t>level_size</a:t>
            </a:r>
            <a:r>
              <a:rPr i="0" lang="en-US" sz="1400" u="none" cap="none" strike="noStrike">
                <a:solidFill>
                  <a:schemeClr val="dk1"/>
                </a:solidFill>
                <a:latin typeface="Fira Code"/>
                <a:ea typeface="Fira Code"/>
                <a:cs typeface="Fira Code"/>
                <a:sym typeface="Fira Code"/>
              </a:rPr>
              <a:t> = </a:t>
            </a:r>
            <a:r>
              <a:rPr b="1" i="0" lang="en-US" sz="1400" u="none" cap="none" strike="noStrike">
                <a:solidFill>
                  <a:schemeClr val="dk1"/>
                </a:solidFill>
                <a:latin typeface="Fira Code"/>
                <a:ea typeface="Fira Code"/>
                <a:cs typeface="Fira Code"/>
                <a:sym typeface="Fira Code"/>
              </a:rPr>
              <a:t>q</a:t>
            </a:r>
            <a:r>
              <a:rPr i="0" lang="en-US" sz="1400" u="none" cap="none" strike="noStrike">
                <a:solidFill>
                  <a:schemeClr val="dk1"/>
                </a:solidFill>
                <a:latin typeface="Fira Code"/>
                <a:ea typeface="Fira Code"/>
                <a:cs typeface="Fira Code"/>
                <a:sym typeface="Fira Code"/>
              </a:rPr>
              <a:t>.size(); 							// snapshot of queue holds a full level </a:t>
            </a:r>
            <a:endParaRPr i="0" sz="1400" u="none" cap="none" strike="noStrike">
              <a:solidFill>
                <a:schemeClr val="dk1"/>
              </a:solidFill>
              <a:latin typeface="Fira Code"/>
              <a:ea typeface="Fira Code"/>
              <a:cs typeface="Fira Code"/>
              <a:sym typeface="Fira Code"/>
            </a:endParaRPr>
          </a:p>
          <a:p>
            <a:pPr indent="0" lvl="0" marL="0" marR="0" rtl="0" algn="l">
              <a:lnSpc>
                <a:spcPct val="115000"/>
              </a:lnSpc>
              <a:spcBef>
                <a:spcPts val="0"/>
              </a:spcBef>
              <a:spcAft>
                <a:spcPts val="0"/>
              </a:spcAft>
              <a:buClr>
                <a:srgbClr val="000000"/>
              </a:buClr>
              <a:buSzPts val="1400"/>
              <a:buFont typeface="Arial"/>
              <a:buNone/>
            </a:pPr>
            <a:r>
              <a:rPr i="0" lang="en-US" sz="1400" u="none" cap="none" strike="noStrike">
                <a:solidFill>
                  <a:schemeClr val="dk1"/>
                </a:solidFill>
                <a:latin typeface="Fira Code"/>
                <a:ea typeface="Fira Code"/>
                <a:cs typeface="Fira Code"/>
                <a:sym typeface="Fira Code"/>
              </a:rPr>
              <a:t>		int </a:t>
            </a:r>
            <a:r>
              <a:rPr b="1" i="0" lang="en-US" sz="1400" u="none" cap="none" strike="noStrike">
                <a:solidFill>
                  <a:schemeClr val="dk1"/>
                </a:solidFill>
                <a:latin typeface="Fira Code"/>
                <a:ea typeface="Fira Code"/>
                <a:cs typeface="Fira Code"/>
                <a:sym typeface="Fira Code"/>
              </a:rPr>
              <a:t>level_sum</a:t>
            </a:r>
            <a:r>
              <a:rPr i="0" lang="en-US" sz="1400" u="none" cap="none" strike="noStrike">
                <a:solidFill>
                  <a:schemeClr val="dk1"/>
                </a:solidFill>
                <a:latin typeface="Fira Code"/>
                <a:ea typeface="Fira Code"/>
                <a:cs typeface="Fira Code"/>
                <a:sym typeface="Fira Code"/>
              </a:rPr>
              <a:t> = 0; 									// reset level sum </a:t>
            </a:r>
            <a:endParaRPr i="0" sz="1400" u="none" cap="none" strike="noStrike">
              <a:solidFill>
                <a:schemeClr val="dk1"/>
              </a:solidFill>
              <a:latin typeface="Fira Code"/>
              <a:ea typeface="Fira Code"/>
              <a:cs typeface="Fira Code"/>
              <a:sym typeface="Fira Code"/>
            </a:endParaRPr>
          </a:p>
          <a:p>
            <a:pPr indent="0" lvl="0" marL="0" marR="0" rtl="0" algn="l">
              <a:lnSpc>
                <a:spcPct val="115000"/>
              </a:lnSpc>
              <a:spcBef>
                <a:spcPts val="0"/>
              </a:spcBef>
              <a:spcAft>
                <a:spcPts val="0"/>
              </a:spcAft>
              <a:buClr>
                <a:srgbClr val="000000"/>
              </a:buClr>
              <a:buSzPts val="1400"/>
              <a:buFont typeface="Arial"/>
              <a:buNone/>
            </a:pPr>
            <a:r>
              <a:rPr i="0" lang="en-US" sz="1400" u="none" cap="none" strike="noStrike">
                <a:solidFill>
                  <a:schemeClr val="dk1"/>
                </a:solidFill>
                <a:latin typeface="Fira Code"/>
                <a:ea typeface="Fira Code"/>
                <a:cs typeface="Fira Code"/>
                <a:sym typeface="Fira Code"/>
              </a:rPr>
              <a:t>		for (int </a:t>
            </a:r>
            <a:r>
              <a:rPr b="1" i="0" lang="en-US" sz="1400" u="none" cap="none" strike="noStrike">
                <a:solidFill>
                  <a:schemeClr val="dk1"/>
                </a:solidFill>
                <a:latin typeface="Fira Code"/>
                <a:ea typeface="Fira Code"/>
                <a:cs typeface="Fira Code"/>
                <a:sym typeface="Fira Code"/>
              </a:rPr>
              <a:t>i</a:t>
            </a:r>
            <a:r>
              <a:rPr i="0" lang="en-US" sz="1400" u="none" cap="none" strike="noStrike">
                <a:solidFill>
                  <a:schemeClr val="dk1"/>
                </a:solidFill>
                <a:latin typeface="Fira Code"/>
                <a:ea typeface="Fira Code"/>
                <a:cs typeface="Fira Code"/>
                <a:sym typeface="Fira Code"/>
              </a:rPr>
              <a:t> = 0; </a:t>
            </a:r>
            <a:r>
              <a:rPr b="1" i="0" lang="en-US" sz="1400" u="none" cap="none" strike="noStrike">
                <a:solidFill>
                  <a:schemeClr val="dk1"/>
                </a:solidFill>
                <a:latin typeface="Fira Code"/>
                <a:ea typeface="Fira Code"/>
                <a:cs typeface="Fira Code"/>
                <a:sym typeface="Fira Code"/>
              </a:rPr>
              <a:t>i</a:t>
            </a:r>
            <a:r>
              <a:rPr i="0" lang="en-US" sz="1400" u="none" cap="none" strike="noStrike">
                <a:solidFill>
                  <a:schemeClr val="dk1"/>
                </a:solidFill>
                <a:latin typeface="Fira Code"/>
                <a:ea typeface="Fira Code"/>
                <a:cs typeface="Fira Code"/>
                <a:sym typeface="Fira Code"/>
              </a:rPr>
              <a:t> &lt; </a:t>
            </a:r>
            <a:r>
              <a:rPr b="1" i="0" lang="en-US" sz="1400" u="none" cap="none" strike="noStrike">
                <a:solidFill>
                  <a:schemeClr val="dk1"/>
                </a:solidFill>
                <a:latin typeface="Fira Code"/>
                <a:ea typeface="Fira Code"/>
                <a:cs typeface="Fira Code"/>
                <a:sym typeface="Fira Code"/>
              </a:rPr>
              <a:t>level_size</a:t>
            </a:r>
            <a:r>
              <a:rPr i="0" lang="en-US" sz="1400" u="none" cap="none" strike="noStrike">
                <a:solidFill>
                  <a:schemeClr val="dk1"/>
                </a:solidFill>
                <a:latin typeface="Fira Code"/>
                <a:ea typeface="Fira Code"/>
                <a:cs typeface="Fira Code"/>
                <a:sym typeface="Fira Code"/>
              </a:rPr>
              <a:t>; ++</a:t>
            </a:r>
            <a:r>
              <a:rPr b="1" i="0" lang="en-US" sz="1400" u="none" cap="none" strike="noStrike">
                <a:solidFill>
                  <a:schemeClr val="dk1"/>
                </a:solidFill>
                <a:latin typeface="Fira Code"/>
                <a:ea typeface="Fira Code"/>
                <a:cs typeface="Fira Code"/>
                <a:sym typeface="Fira Code"/>
              </a:rPr>
              <a:t>i</a:t>
            </a:r>
            <a:r>
              <a:rPr i="0" lang="en-US" sz="1400" u="none" cap="none" strike="noStrike">
                <a:solidFill>
                  <a:schemeClr val="dk1"/>
                </a:solidFill>
                <a:latin typeface="Fira Code"/>
                <a:ea typeface="Fira Code"/>
                <a:cs typeface="Fira Code"/>
                <a:sym typeface="Fira Code"/>
              </a:rPr>
              <a:t>) {</a:t>
            </a:r>
            <a:endParaRPr i="0" sz="1400" u="none" cap="none" strike="noStrike">
              <a:solidFill>
                <a:schemeClr val="dk1"/>
              </a:solidFill>
              <a:latin typeface="Fira Code"/>
              <a:ea typeface="Fira Code"/>
              <a:cs typeface="Fira Code"/>
              <a:sym typeface="Fira Code"/>
            </a:endParaRPr>
          </a:p>
          <a:p>
            <a:pPr indent="0" lvl="0" marL="0" marR="0" rtl="0" algn="l">
              <a:lnSpc>
                <a:spcPct val="115000"/>
              </a:lnSpc>
              <a:spcBef>
                <a:spcPts val="0"/>
              </a:spcBef>
              <a:spcAft>
                <a:spcPts val="0"/>
              </a:spcAft>
              <a:buClr>
                <a:srgbClr val="000000"/>
              </a:buClr>
              <a:buSzPts val="1400"/>
              <a:buFont typeface="Arial"/>
              <a:buNone/>
            </a:pPr>
            <a:r>
              <a:rPr i="0" lang="en-US" sz="1400" u="none" cap="none" strike="noStrike">
                <a:solidFill>
                  <a:schemeClr val="dk1"/>
                </a:solidFill>
                <a:latin typeface="Fira Code"/>
                <a:ea typeface="Fira Code"/>
                <a:cs typeface="Fira Code"/>
                <a:sym typeface="Fira Code"/>
              </a:rPr>
              <a:t>			Node* </a:t>
            </a:r>
            <a:r>
              <a:rPr b="1" i="0" lang="en-US" sz="1400" u="none" cap="none" strike="noStrike">
                <a:solidFill>
                  <a:schemeClr val="dk1"/>
                </a:solidFill>
                <a:latin typeface="Fira Code"/>
                <a:ea typeface="Fira Code"/>
                <a:cs typeface="Fira Code"/>
                <a:sym typeface="Fira Code"/>
              </a:rPr>
              <a:t>temp </a:t>
            </a:r>
            <a:r>
              <a:rPr i="0" lang="en-US" sz="1400" u="none" cap="none" strike="noStrike">
                <a:solidFill>
                  <a:schemeClr val="dk1"/>
                </a:solidFill>
                <a:latin typeface="Fira Code"/>
                <a:ea typeface="Fira Code"/>
                <a:cs typeface="Fira Code"/>
                <a:sym typeface="Fira Code"/>
              </a:rPr>
              <a:t>= </a:t>
            </a:r>
            <a:r>
              <a:rPr b="1" i="0" lang="en-US" sz="1400" u="none" cap="none" strike="noStrike">
                <a:solidFill>
                  <a:schemeClr val="dk1"/>
                </a:solidFill>
                <a:latin typeface="Fira Code"/>
                <a:ea typeface="Fira Code"/>
                <a:cs typeface="Fira Code"/>
                <a:sym typeface="Fira Code"/>
              </a:rPr>
              <a:t>q</a:t>
            </a:r>
            <a:r>
              <a:rPr i="0" lang="en-US" sz="1400" u="none" cap="none" strike="noStrike">
                <a:solidFill>
                  <a:schemeClr val="dk1"/>
                </a:solidFill>
                <a:latin typeface="Fira Code"/>
                <a:ea typeface="Fira Code"/>
                <a:cs typeface="Fira Code"/>
                <a:sym typeface="Fira Code"/>
              </a:rPr>
              <a:t>.front(); </a:t>
            </a:r>
            <a:r>
              <a:rPr b="1" i="0" lang="en-US" sz="1400" u="none" cap="none" strike="noStrike">
                <a:solidFill>
                  <a:schemeClr val="dk1"/>
                </a:solidFill>
                <a:latin typeface="Fira Code"/>
                <a:ea typeface="Fira Code"/>
                <a:cs typeface="Fira Code"/>
                <a:sym typeface="Fira Code"/>
              </a:rPr>
              <a:t>q</a:t>
            </a:r>
            <a:r>
              <a:rPr i="0" lang="en-US" sz="1400" u="none" cap="none" strike="noStrike">
                <a:solidFill>
                  <a:schemeClr val="dk1"/>
                </a:solidFill>
                <a:latin typeface="Fira Code"/>
                <a:ea typeface="Fira Code"/>
                <a:cs typeface="Fira Code"/>
                <a:sym typeface="Fira Code"/>
              </a:rPr>
              <a:t>.pop();</a:t>
            </a:r>
            <a:endParaRPr i="0" sz="1400" u="none" cap="none" strike="noStrike">
              <a:solidFill>
                <a:schemeClr val="dk1"/>
              </a:solidFill>
              <a:latin typeface="Fira Code"/>
              <a:ea typeface="Fira Code"/>
              <a:cs typeface="Fira Code"/>
              <a:sym typeface="Fira Code"/>
            </a:endParaRPr>
          </a:p>
          <a:p>
            <a:pPr indent="457200" lvl="0" marL="914400" marR="0" rtl="0" algn="l">
              <a:lnSpc>
                <a:spcPct val="115000"/>
              </a:lnSpc>
              <a:spcBef>
                <a:spcPts val="0"/>
              </a:spcBef>
              <a:spcAft>
                <a:spcPts val="0"/>
              </a:spcAft>
              <a:buClr>
                <a:srgbClr val="000000"/>
              </a:buClr>
              <a:buSzPts val="1400"/>
              <a:buFont typeface="Arial"/>
              <a:buNone/>
            </a:pPr>
            <a:r>
              <a:rPr b="1" i="0" lang="en-US" sz="1400" u="none" cap="none" strike="noStrike">
                <a:solidFill>
                  <a:schemeClr val="dk1"/>
                </a:solidFill>
                <a:latin typeface="Fira Code"/>
                <a:ea typeface="Fira Code"/>
                <a:cs typeface="Fira Code"/>
                <a:sym typeface="Fira Code"/>
              </a:rPr>
              <a:t>level_sum</a:t>
            </a:r>
            <a:r>
              <a:rPr i="0" lang="en-US" sz="1400" u="none" cap="none" strike="noStrike">
                <a:solidFill>
                  <a:schemeClr val="dk1"/>
                </a:solidFill>
                <a:latin typeface="Fira Code"/>
                <a:ea typeface="Fira Code"/>
                <a:cs typeface="Fira Code"/>
                <a:sym typeface="Fira Code"/>
              </a:rPr>
              <a:t> += </a:t>
            </a:r>
            <a:r>
              <a:rPr b="1" i="0" lang="en-US" sz="1400" u="none" cap="none" strike="noStrike">
                <a:solidFill>
                  <a:schemeClr val="dk1"/>
                </a:solidFill>
                <a:latin typeface="Fira Code"/>
                <a:ea typeface="Fira Code"/>
                <a:cs typeface="Fira Code"/>
                <a:sym typeface="Fira Code"/>
              </a:rPr>
              <a:t>temp</a:t>
            </a:r>
            <a:r>
              <a:rPr lang="en-US">
                <a:solidFill>
                  <a:schemeClr val="dk1"/>
                </a:solidFill>
                <a:latin typeface="Fira Code"/>
                <a:ea typeface="Fira Code"/>
                <a:cs typeface="Fira Code"/>
                <a:sym typeface="Fira Code"/>
              </a:rPr>
              <a:t>-&gt;</a:t>
            </a:r>
            <a:r>
              <a:rPr i="0" lang="en-US" sz="1400" u="none" cap="none" strike="noStrike">
                <a:solidFill>
                  <a:schemeClr val="dk1"/>
                </a:solidFill>
                <a:latin typeface="Fira Code"/>
                <a:ea typeface="Fira Code"/>
                <a:cs typeface="Fira Code"/>
                <a:sym typeface="Fira Code"/>
              </a:rPr>
              <a:t>elem; 							// add element to the level sum</a:t>
            </a:r>
            <a:endParaRPr i="0" sz="1400" u="none" cap="none" strike="noStrike">
              <a:solidFill>
                <a:schemeClr val="dk1"/>
              </a:solidFill>
              <a:latin typeface="Fira Code"/>
              <a:ea typeface="Fira Code"/>
              <a:cs typeface="Fira Code"/>
              <a:sym typeface="Fira Code"/>
            </a:endParaRPr>
          </a:p>
          <a:p>
            <a:pPr indent="0" lvl="0" marL="0" marR="0" rtl="0" algn="l">
              <a:lnSpc>
                <a:spcPct val="115000"/>
              </a:lnSpc>
              <a:spcBef>
                <a:spcPts val="0"/>
              </a:spcBef>
              <a:spcAft>
                <a:spcPts val="0"/>
              </a:spcAft>
              <a:buClr>
                <a:srgbClr val="000000"/>
              </a:buClr>
              <a:buSzPts val="1400"/>
              <a:buFont typeface="Arial"/>
              <a:buNone/>
            </a:pPr>
            <a:r>
              <a:rPr i="0" lang="en-US" sz="1400" u="none" cap="none" strike="noStrike">
                <a:solidFill>
                  <a:schemeClr val="dk1"/>
                </a:solidFill>
                <a:latin typeface="Fira Code"/>
                <a:ea typeface="Fira Code"/>
                <a:cs typeface="Fira Code"/>
                <a:sym typeface="Fira Code"/>
              </a:rPr>
              <a:t>			if (</a:t>
            </a:r>
            <a:r>
              <a:rPr b="1" i="0" lang="en-US" sz="1400" u="none" cap="none" strike="noStrike">
                <a:solidFill>
                  <a:schemeClr val="dk1"/>
                </a:solidFill>
                <a:latin typeface="Fira Code"/>
                <a:ea typeface="Fira Code"/>
                <a:cs typeface="Fira Code"/>
                <a:sym typeface="Fira Code"/>
              </a:rPr>
              <a:t>temp</a:t>
            </a:r>
            <a:r>
              <a:rPr i="0" lang="en-US" sz="1400" u="none" cap="none" strike="noStrike">
                <a:solidFill>
                  <a:schemeClr val="dk1"/>
                </a:solidFill>
                <a:latin typeface="Fira Code"/>
                <a:ea typeface="Fira Code"/>
                <a:cs typeface="Fira Code"/>
                <a:sym typeface="Fira Code"/>
              </a:rPr>
              <a:t>-&gt;left </a:t>
            </a:r>
            <a:r>
              <a:rPr lang="en-US">
                <a:solidFill>
                  <a:schemeClr val="dk1"/>
                </a:solidFill>
                <a:latin typeface="Fira Code"/>
                <a:ea typeface="Fira Code"/>
                <a:cs typeface="Fira Code"/>
                <a:sym typeface="Fira Code"/>
              </a:rPr>
              <a:t>!= nullptr</a:t>
            </a:r>
            <a:r>
              <a:rPr i="0" lang="en-US" sz="1400" u="none" cap="none" strike="noStrike">
                <a:solidFill>
                  <a:schemeClr val="dk1"/>
                </a:solidFill>
                <a:latin typeface="Fira Code"/>
                <a:ea typeface="Fira Code"/>
                <a:cs typeface="Fira Code"/>
                <a:sym typeface="Fira Code"/>
              </a:rPr>
              <a:t>) </a:t>
            </a:r>
            <a:r>
              <a:rPr b="1" i="0" lang="en-US" sz="1400" u="none" cap="none" strike="noStrike">
                <a:solidFill>
                  <a:schemeClr val="dk1"/>
                </a:solidFill>
                <a:latin typeface="Fira Code"/>
                <a:ea typeface="Fira Code"/>
                <a:cs typeface="Fira Code"/>
                <a:sym typeface="Fira Code"/>
              </a:rPr>
              <a:t>q</a:t>
            </a:r>
            <a:r>
              <a:rPr i="0" lang="en-US" sz="1400" u="none" cap="none" strike="noStrike">
                <a:solidFill>
                  <a:schemeClr val="dk1"/>
                </a:solidFill>
                <a:latin typeface="Fira Code"/>
                <a:ea typeface="Fira Code"/>
                <a:cs typeface="Fira Code"/>
                <a:sym typeface="Fira Code"/>
              </a:rPr>
              <a:t>.push(</a:t>
            </a:r>
            <a:r>
              <a:rPr b="1" i="0" lang="en-US" sz="1400" u="none" cap="none" strike="noStrike">
                <a:solidFill>
                  <a:schemeClr val="dk1"/>
                </a:solidFill>
                <a:latin typeface="Fira Code"/>
                <a:ea typeface="Fira Code"/>
                <a:cs typeface="Fira Code"/>
                <a:sym typeface="Fira Code"/>
              </a:rPr>
              <a:t>temp</a:t>
            </a:r>
            <a:r>
              <a:rPr i="0" lang="en-US" sz="1400" u="none" cap="none" strike="noStrike">
                <a:solidFill>
                  <a:schemeClr val="dk1"/>
                </a:solidFill>
                <a:latin typeface="Fira Code"/>
                <a:ea typeface="Fira Code"/>
                <a:cs typeface="Fira Code"/>
                <a:sym typeface="Fira Code"/>
              </a:rPr>
              <a:t>-&gt;left); </a:t>
            </a:r>
            <a:endParaRPr i="0" sz="1400" u="none" cap="none" strike="noStrike">
              <a:solidFill>
                <a:schemeClr val="dk1"/>
              </a:solidFill>
              <a:latin typeface="Fira Code"/>
              <a:ea typeface="Fira Code"/>
              <a:cs typeface="Fira Code"/>
              <a:sym typeface="Fira Code"/>
            </a:endParaRPr>
          </a:p>
          <a:p>
            <a:pPr indent="457200" lvl="0" marL="914400" marR="0" rtl="0" algn="l">
              <a:lnSpc>
                <a:spcPct val="115000"/>
              </a:lnSpc>
              <a:spcBef>
                <a:spcPts val="0"/>
              </a:spcBef>
              <a:spcAft>
                <a:spcPts val="0"/>
              </a:spcAft>
              <a:buClr>
                <a:srgbClr val="000000"/>
              </a:buClr>
              <a:buSzPts val="1400"/>
              <a:buFont typeface="Arial"/>
              <a:buNone/>
            </a:pPr>
            <a:r>
              <a:rPr i="0" lang="en-US" sz="1400" u="none" cap="none" strike="noStrike">
                <a:solidFill>
                  <a:schemeClr val="dk1"/>
                </a:solidFill>
                <a:latin typeface="Fira Code"/>
                <a:ea typeface="Fira Code"/>
                <a:cs typeface="Fira Code"/>
                <a:sym typeface="Fira Code"/>
              </a:rPr>
              <a:t>if (</a:t>
            </a:r>
            <a:r>
              <a:rPr b="1" i="0" lang="en-US" sz="1400" u="none" cap="none" strike="noStrike">
                <a:solidFill>
                  <a:schemeClr val="dk1"/>
                </a:solidFill>
                <a:latin typeface="Fira Code"/>
                <a:ea typeface="Fira Code"/>
                <a:cs typeface="Fira Code"/>
                <a:sym typeface="Fira Code"/>
              </a:rPr>
              <a:t>temp</a:t>
            </a:r>
            <a:r>
              <a:rPr i="0" lang="en-US" sz="1400" u="none" cap="none" strike="noStrike">
                <a:solidFill>
                  <a:schemeClr val="dk1"/>
                </a:solidFill>
                <a:latin typeface="Fira Code"/>
                <a:ea typeface="Fira Code"/>
                <a:cs typeface="Fira Code"/>
                <a:sym typeface="Fira Code"/>
              </a:rPr>
              <a:t>-&gt;right != nullptr)</a:t>
            </a:r>
            <a:r>
              <a:rPr b="1" i="0" lang="en-US" sz="1400" u="none" cap="none" strike="noStrike">
                <a:solidFill>
                  <a:schemeClr val="dk1"/>
                </a:solidFill>
                <a:latin typeface="Fira Code"/>
                <a:ea typeface="Fira Code"/>
                <a:cs typeface="Fira Code"/>
                <a:sym typeface="Fira Code"/>
              </a:rPr>
              <a:t> q</a:t>
            </a:r>
            <a:r>
              <a:rPr i="0" lang="en-US" sz="1400" u="none" cap="none" strike="noStrike">
                <a:solidFill>
                  <a:schemeClr val="dk1"/>
                </a:solidFill>
                <a:latin typeface="Fira Code"/>
                <a:ea typeface="Fira Code"/>
                <a:cs typeface="Fira Code"/>
                <a:sym typeface="Fira Code"/>
              </a:rPr>
              <a:t>.push(</a:t>
            </a:r>
            <a:r>
              <a:rPr b="1" i="0" lang="en-US" sz="1400" u="none" cap="none" strike="noStrike">
                <a:solidFill>
                  <a:schemeClr val="dk1"/>
                </a:solidFill>
                <a:latin typeface="Fira Code"/>
                <a:ea typeface="Fira Code"/>
                <a:cs typeface="Fira Code"/>
                <a:sym typeface="Fira Code"/>
              </a:rPr>
              <a:t>temp</a:t>
            </a:r>
            <a:r>
              <a:rPr i="0" lang="en-US" sz="1400" u="none" cap="none" strike="noStrike">
                <a:solidFill>
                  <a:schemeClr val="dk1"/>
                </a:solidFill>
                <a:latin typeface="Fira Code"/>
                <a:ea typeface="Fira Code"/>
                <a:cs typeface="Fira Code"/>
                <a:sym typeface="Fira Code"/>
              </a:rPr>
              <a:t>-&gt;right); 	// push</a:t>
            </a:r>
            <a:r>
              <a:rPr lang="en-US">
                <a:solidFill>
                  <a:schemeClr val="dk1"/>
                </a:solidFill>
                <a:latin typeface="Fira Code"/>
                <a:ea typeface="Fira Code"/>
                <a:cs typeface="Fira Code"/>
                <a:sym typeface="Fira Code"/>
              </a:rPr>
              <a:t> </a:t>
            </a:r>
            <a:r>
              <a:rPr i="0" lang="en-US" sz="1400" u="none" cap="none" strike="noStrike">
                <a:solidFill>
                  <a:schemeClr val="dk1"/>
                </a:solidFill>
                <a:latin typeface="Fira Code"/>
                <a:ea typeface="Fira Code"/>
                <a:cs typeface="Fira Code"/>
                <a:sym typeface="Fira Code"/>
              </a:rPr>
              <a:t>its children</a:t>
            </a:r>
            <a:endParaRPr i="0" sz="1400" u="none" cap="none" strike="noStrike">
              <a:solidFill>
                <a:schemeClr val="dk1"/>
              </a:solidFill>
              <a:latin typeface="Fira Code"/>
              <a:ea typeface="Fira Code"/>
              <a:cs typeface="Fira Code"/>
              <a:sym typeface="Fira Code"/>
            </a:endParaRPr>
          </a:p>
          <a:p>
            <a:pPr indent="0" lvl="0" marL="0" marR="0" rtl="0" algn="l">
              <a:lnSpc>
                <a:spcPct val="115000"/>
              </a:lnSpc>
              <a:spcBef>
                <a:spcPts val="0"/>
              </a:spcBef>
              <a:spcAft>
                <a:spcPts val="0"/>
              </a:spcAft>
              <a:buClr>
                <a:srgbClr val="000000"/>
              </a:buClr>
              <a:buSzPts val="1400"/>
              <a:buFont typeface="Arial"/>
              <a:buNone/>
            </a:pPr>
            <a:r>
              <a:rPr i="0" lang="en-US" sz="1400" u="none" cap="none" strike="noStrike">
                <a:solidFill>
                  <a:schemeClr val="dk1"/>
                </a:solidFill>
                <a:latin typeface="Fira Code"/>
                <a:ea typeface="Fira Code"/>
                <a:cs typeface="Fira Code"/>
                <a:sym typeface="Fira Code"/>
              </a:rPr>
              <a:t>		}</a:t>
            </a:r>
            <a:endParaRPr i="0" sz="1400" u="none" cap="none" strike="noStrike">
              <a:solidFill>
                <a:schemeClr val="dk1"/>
              </a:solidFill>
              <a:latin typeface="Fira Code"/>
              <a:ea typeface="Fira Code"/>
              <a:cs typeface="Fira Code"/>
              <a:sym typeface="Fira Code"/>
            </a:endParaRPr>
          </a:p>
          <a:p>
            <a:pPr indent="0" lvl="0" marL="0" marR="0" rtl="0" algn="l">
              <a:lnSpc>
                <a:spcPct val="115000"/>
              </a:lnSpc>
              <a:spcBef>
                <a:spcPts val="0"/>
              </a:spcBef>
              <a:spcAft>
                <a:spcPts val="0"/>
              </a:spcAft>
              <a:buClr>
                <a:srgbClr val="000000"/>
              </a:buClr>
              <a:buSzPts val="1400"/>
              <a:buFont typeface="Arial"/>
              <a:buNone/>
            </a:pPr>
            <a:r>
              <a:rPr i="0" lang="en-US" sz="1400" u="none" cap="none" strike="noStrike">
                <a:solidFill>
                  <a:schemeClr val="dk1"/>
                </a:solidFill>
                <a:latin typeface="Fira Code"/>
                <a:ea typeface="Fira Code"/>
                <a:cs typeface="Fira Code"/>
                <a:sym typeface="Fira Code"/>
              </a:rPr>
              <a:t>		if (</a:t>
            </a:r>
            <a:r>
              <a:rPr b="1" i="0" lang="en-US" sz="1400" u="none" cap="none" strike="noStrike">
                <a:solidFill>
                  <a:schemeClr val="dk1"/>
                </a:solidFill>
                <a:latin typeface="Fira Code"/>
                <a:ea typeface="Fira Code"/>
                <a:cs typeface="Fira Code"/>
                <a:sym typeface="Fira Code"/>
              </a:rPr>
              <a:t>level_sum</a:t>
            </a:r>
            <a:r>
              <a:rPr i="0" lang="en-US" sz="1400" u="none" cap="none" strike="noStrike">
                <a:solidFill>
                  <a:schemeClr val="dk1"/>
                </a:solidFill>
                <a:latin typeface="Fira Code"/>
                <a:ea typeface="Fira Code"/>
                <a:cs typeface="Fira Code"/>
                <a:sym typeface="Fira Code"/>
              </a:rPr>
              <a:t> &lt; </a:t>
            </a:r>
            <a:r>
              <a:rPr b="1" i="0" lang="en-US" sz="1400" u="none" cap="none" strike="noStrike">
                <a:solidFill>
                  <a:schemeClr val="dk1"/>
                </a:solidFill>
                <a:latin typeface="Fira Code"/>
                <a:ea typeface="Fira Code"/>
                <a:cs typeface="Fira Code"/>
                <a:sym typeface="Fira Code"/>
              </a:rPr>
              <a:t>minimum_sum</a:t>
            </a:r>
            <a:r>
              <a:rPr i="0" lang="en-US" sz="1400" u="none" cap="none" strike="noStrike">
                <a:solidFill>
                  <a:schemeClr val="dk1"/>
                </a:solidFill>
                <a:latin typeface="Fira Code"/>
                <a:ea typeface="Fira Code"/>
                <a:cs typeface="Fira Code"/>
                <a:sym typeface="Fira Code"/>
              </a:rPr>
              <a:t>) {							// update minimum</a:t>
            </a:r>
            <a:endParaRPr i="0" sz="1400" u="none" cap="none" strike="noStrike">
              <a:solidFill>
                <a:schemeClr val="dk1"/>
              </a:solidFill>
              <a:latin typeface="Fira Code"/>
              <a:ea typeface="Fira Code"/>
              <a:cs typeface="Fira Code"/>
              <a:sym typeface="Fira Code"/>
            </a:endParaRPr>
          </a:p>
          <a:p>
            <a:pPr indent="457200" lvl="0" marL="914400" marR="0" rtl="0" algn="l">
              <a:lnSpc>
                <a:spcPct val="115000"/>
              </a:lnSpc>
              <a:spcBef>
                <a:spcPts val="0"/>
              </a:spcBef>
              <a:spcAft>
                <a:spcPts val="0"/>
              </a:spcAft>
              <a:buClr>
                <a:srgbClr val="000000"/>
              </a:buClr>
              <a:buSzPts val="1400"/>
              <a:buFont typeface="Arial"/>
              <a:buNone/>
            </a:pPr>
            <a:r>
              <a:rPr b="1" i="0" lang="en-US" sz="1400" u="none" cap="none" strike="noStrike">
                <a:solidFill>
                  <a:schemeClr val="dk1"/>
                </a:solidFill>
                <a:latin typeface="Fira Code"/>
                <a:ea typeface="Fira Code"/>
                <a:cs typeface="Fira Code"/>
                <a:sym typeface="Fira Code"/>
              </a:rPr>
              <a:t>minimum_sum</a:t>
            </a:r>
            <a:r>
              <a:rPr i="0" lang="en-US" sz="1400" u="none" cap="none" strike="noStrike">
                <a:solidFill>
                  <a:schemeClr val="dk1"/>
                </a:solidFill>
                <a:latin typeface="Fira Code"/>
                <a:ea typeface="Fira Code"/>
                <a:cs typeface="Fira Code"/>
                <a:sym typeface="Fira Code"/>
              </a:rPr>
              <a:t> = </a:t>
            </a:r>
            <a:r>
              <a:rPr b="1" i="0" lang="en-US" sz="1400" u="none" cap="none" strike="noStrike">
                <a:solidFill>
                  <a:schemeClr val="dk1"/>
                </a:solidFill>
                <a:latin typeface="Fira Code"/>
                <a:ea typeface="Fira Code"/>
                <a:cs typeface="Fira Code"/>
                <a:sym typeface="Fira Code"/>
              </a:rPr>
              <a:t>level_sum</a:t>
            </a:r>
            <a:r>
              <a:rPr i="0" lang="en-US" sz="1400" u="none" cap="none" strike="noStrike">
                <a:solidFill>
                  <a:schemeClr val="dk1"/>
                </a:solidFill>
                <a:latin typeface="Fira Code"/>
                <a:ea typeface="Fira Code"/>
                <a:cs typeface="Fira Code"/>
                <a:sym typeface="Fira Code"/>
              </a:rPr>
              <a:t>;</a:t>
            </a:r>
            <a:endParaRPr i="0" sz="1400" u="none" cap="none" strike="noStrike">
              <a:solidFill>
                <a:schemeClr val="dk1"/>
              </a:solidFill>
              <a:latin typeface="Fira Code"/>
              <a:ea typeface="Fira Code"/>
              <a:cs typeface="Fira Code"/>
              <a:sym typeface="Fira Code"/>
            </a:endParaRPr>
          </a:p>
          <a:p>
            <a:pPr indent="0" lvl="0" marL="1371600" marR="0" rtl="0" algn="l">
              <a:lnSpc>
                <a:spcPct val="115000"/>
              </a:lnSpc>
              <a:spcBef>
                <a:spcPts val="0"/>
              </a:spcBef>
              <a:spcAft>
                <a:spcPts val="0"/>
              </a:spcAft>
              <a:buClr>
                <a:srgbClr val="000000"/>
              </a:buClr>
              <a:buSzPts val="1400"/>
              <a:buFont typeface="Arial"/>
              <a:buNone/>
            </a:pPr>
            <a:r>
              <a:rPr b="1" i="0" lang="en-US" sz="1400" u="none" cap="none" strike="noStrike">
                <a:solidFill>
                  <a:schemeClr val="dk1"/>
                </a:solidFill>
                <a:latin typeface="Fira Code"/>
                <a:ea typeface="Fira Code"/>
                <a:cs typeface="Fira Code"/>
                <a:sym typeface="Fira Code"/>
              </a:rPr>
              <a:t>minimum_level</a:t>
            </a:r>
            <a:r>
              <a:rPr i="0" lang="en-US" sz="1400" u="none" cap="none" strike="noStrike">
                <a:solidFill>
                  <a:schemeClr val="dk1"/>
                </a:solidFill>
                <a:latin typeface="Fira Code"/>
                <a:ea typeface="Fira Code"/>
                <a:cs typeface="Fira Code"/>
                <a:sym typeface="Fira Code"/>
              </a:rPr>
              <a:t> = </a:t>
            </a:r>
            <a:r>
              <a:rPr b="1" i="0" lang="en-US" sz="1400" u="none" cap="none" strike="noStrike">
                <a:solidFill>
                  <a:schemeClr val="dk1"/>
                </a:solidFill>
                <a:latin typeface="Fira Code"/>
                <a:ea typeface="Fira Code"/>
                <a:cs typeface="Fira Code"/>
                <a:sym typeface="Fira Code"/>
              </a:rPr>
              <a:t>level</a:t>
            </a:r>
            <a:r>
              <a:rPr i="0" lang="en-US" sz="1400" u="none" cap="none" strike="noStrike">
                <a:solidFill>
                  <a:schemeClr val="dk1"/>
                </a:solidFill>
                <a:latin typeface="Fira Code"/>
                <a:ea typeface="Fira Code"/>
                <a:cs typeface="Fira Code"/>
                <a:sym typeface="Fira Code"/>
              </a:rPr>
              <a:t>;</a:t>
            </a:r>
            <a:endParaRPr i="0" sz="1400" u="none" cap="none" strike="noStrike">
              <a:solidFill>
                <a:schemeClr val="dk1"/>
              </a:solidFill>
              <a:latin typeface="Fira Code"/>
              <a:ea typeface="Fira Code"/>
              <a:cs typeface="Fira Code"/>
              <a:sym typeface="Fira Code"/>
            </a:endParaRPr>
          </a:p>
          <a:p>
            <a:pPr indent="0" lvl="0" marL="0" marR="0" rtl="0" algn="l">
              <a:lnSpc>
                <a:spcPct val="115000"/>
              </a:lnSpc>
              <a:spcBef>
                <a:spcPts val="0"/>
              </a:spcBef>
              <a:spcAft>
                <a:spcPts val="0"/>
              </a:spcAft>
              <a:buClr>
                <a:srgbClr val="000000"/>
              </a:buClr>
              <a:buSzPts val="1400"/>
              <a:buFont typeface="Arial"/>
              <a:buNone/>
            </a:pPr>
            <a:r>
              <a:rPr i="0" lang="en-US" sz="1400" u="none" cap="none" strike="noStrike">
                <a:solidFill>
                  <a:schemeClr val="dk1"/>
                </a:solidFill>
                <a:latin typeface="Fira Code"/>
                <a:ea typeface="Fira Code"/>
                <a:cs typeface="Fira Code"/>
                <a:sym typeface="Fira Code"/>
              </a:rPr>
              <a:t>      	} </a:t>
            </a:r>
            <a:endParaRPr i="0" sz="1400" u="none" cap="none" strike="noStrike">
              <a:solidFill>
                <a:schemeClr val="dk1"/>
              </a:solidFill>
              <a:latin typeface="Fira Code"/>
              <a:ea typeface="Fira Code"/>
              <a:cs typeface="Fira Code"/>
              <a:sym typeface="Fira Code"/>
            </a:endParaRPr>
          </a:p>
          <a:p>
            <a:pPr indent="0" lvl="0" marL="0" marR="0" rtl="0" algn="l">
              <a:lnSpc>
                <a:spcPct val="115000"/>
              </a:lnSpc>
              <a:spcBef>
                <a:spcPts val="0"/>
              </a:spcBef>
              <a:spcAft>
                <a:spcPts val="0"/>
              </a:spcAft>
              <a:buClr>
                <a:srgbClr val="000000"/>
              </a:buClr>
              <a:buSzPts val="1400"/>
              <a:buFont typeface="Arial"/>
              <a:buNone/>
            </a:pPr>
            <a:r>
              <a:rPr i="0" lang="en-US" sz="1400" u="none" cap="none" strike="noStrike">
                <a:solidFill>
                  <a:schemeClr val="dk1"/>
                </a:solidFill>
                <a:latin typeface="Fira Code"/>
                <a:ea typeface="Fira Code"/>
                <a:cs typeface="Fira Code"/>
                <a:sym typeface="Fira Code"/>
              </a:rPr>
              <a:t>      	++</a:t>
            </a:r>
            <a:r>
              <a:rPr b="1" i="0" lang="en-US" sz="1400" u="none" cap="none" strike="noStrike">
                <a:solidFill>
                  <a:schemeClr val="dk1"/>
                </a:solidFill>
                <a:latin typeface="Fira Code"/>
                <a:ea typeface="Fira Code"/>
                <a:cs typeface="Fira Code"/>
                <a:sym typeface="Fira Code"/>
              </a:rPr>
              <a:t>level</a:t>
            </a:r>
            <a:r>
              <a:rPr i="0" lang="en-US" sz="1400" u="none" cap="none" strike="noStrike">
                <a:solidFill>
                  <a:schemeClr val="dk1"/>
                </a:solidFill>
                <a:latin typeface="Fira Code"/>
                <a:ea typeface="Fira Code"/>
                <a:cs typeface="Fira Code"/>
                <a:sym typeface="Fira Code"/>
              </a:rPr>
              <a:t>;												// update level</a:t>
            </a:r>
            <a:endParaRPr i="0" sz="1400" u="none" cap="none" strike="noStrike">
              <a:solidFill>
                <a:schemeClr val="dk1"/>
              </a:solidFill>
              <a:latin typeface="Fira Code"/>
              <a:ea typeface="Fira Code"/>
              <a:cs typeface="Fira Code"/>
              <a:sym typeface="Fira Code"/>
            </a:endParaRPr>
          </a:p>
          <a:p>
            <a:pPr indent="0" lvl="0" marL="0" marR="0" rtl="0" algn="l">
              <a:lnSpc>
                <a:spcPct val="115000"/>
              </a:lnSpc>
              <a:spcBef>
                <a:spcPts val="0"/>
              </a:spcBef>
              <a:spcAft>
                <a:spcPts val="0"/>
              </a:spcAft>
              <a:buClr>
                <a:srgbClr val="000000"/>
              </a:buClr>
              <a:buSzPts val="1400"/>
              <a:buFont typeface="Arial"/>
              <a:buNone/>
            </a:pPr>
            <a:r>
              <a:rPr i="0" lang="en-US" sz="1400" u="none" cap="none" strike="noStrike">
                <a:solidFill>
                  <a:schemeClr val="dk1"/>
                </a:solidFill>
                <a:latin typeface="Fira Code"/>
                <a:ea typeface="Fira Code"/>
                <a:cs typeface="Fira Code"/>
                <a:sym typeface="Fira Code"/>
              </a:rPr>
              <a:t>	}</a:t>
            </a:r>
            <a:endParaRPr i="0" sz="1400" u="none" cap="none" strike="noStrike">
              <a:solidFill>
                <a:schemeClr val="dk1"/>
              </a:solidFill>
              <a:latin typeface="Fira Code"/>
              <a:ea typeface="Fira Code"/>
              <a:cs typeface="Fira Code"/>
              <a:sym typeface="Fira Code"/>
            </a:endParaRPr>
          </a:p>
          <a:p>
            <a:pPr indent="0" lvl="0" marL="0" marR="0" rtl="0" algn="l">
              <a:lnSpc>
                <a:spcPct val="115000"/>
              </a:lnSpc>
              <a:spcBef>
                <a:spcPts val="0"/>
              </a:spcBef>
              <a:spcAft>
                <a:spcPts val="0"/>
              </a:spcAft>
              <a:buClr>
                <a:srgbClr val="000000"/>
              </a:buClr>
              <a:buSzPts val="1400"/>
              <a:buFont typeface="Arial"/>
              <a:buNone/>
            </a:pPr>
            <a:r>
              <a:rPr i="0" lang="en-US" sz="1400" u="none" cap="none" strike="noStrike">
                <a:solidFill>
                  <a:schemeClr val="dk1"/>
                </a:solidFill>
                <a:latin typeface="Fira Code"/>
                <a:ea typeface="Fira Code"/>
                <a:cs typeface="Fira Code"/>
                <a:sym typeface="Fira Code"/>
              </a:rPr>
              <a:t>	return </a:t>
            </a:r>
            <a:r>
              <a:rPr b="1" i="0" lang="en-US" sz="1400" u="none" cap="none" strike="noStrike">
                <a:solidFill>
                  <a:schemeClr val="dk1"/>
                </a:solidFill>
                <a:latin typeface="Fira Code"/>
                <a:ea typeface="Fira Code"/>
                <a:cs typeface="Fira Code"/>
                <a:sym typeface="Fira Code"/>
              </a:rPr>
              <a:t>minimum_level</a:t>
            </a:r>
            <a:r>
              <a:rPr i="0" lang="en-US" sz="1400" u="none" cap="none" strike="noStrike">
                <a:solidFill>
                  <a:schemeClr val="dk1"/>
                </a:solidFill>
                <a:latin typeface="Fira Code"/>
                <a:ea typeface="Fira Code"/>
                <a:cs typeface="Fira Code"/>
                <a:sym typeface="Fira Code"/>
              </a:rPr>
              <a:t>;</a:t>
            </a:r>
            <a:endParaRPr i="0" sz="1400" u="none" cap="none" strike="noStrike">
              <a:solidFill>
                <a:schemeClr val="dk1"/>
              </a:solidFill>
              <a:latin typeface="Fira Code"/>
              <a:ea typeface="Fira Code"/>
              <a:cs typeface="Fira Code"/>
              <a:sym typeface="Fira Code"/>
            </a:endParaRPr>
          </a:p>
          <a:p>
            <a:pPr indent="0" lvl="0" marL="0" marR="0" rtl="0" algn="l">
              <a:lnSpc>
                <a:spcPct val="115000"/>
              </a:lnSpc>
              <a:spcBef>
                <a:spcPts val="0"/>
              </a:spcBef>
              <a:spcAft>
                <a:spcPts val="0"/>
              </a:spcAft>
              <a:buClr>
                <a:srgbClr val="000000"/>
              </a:buClr>
              <a:buSzPts val="1400"/>
              <a:buFont typeface="Arial"/>
              <a:buNone/>
            </a:pPr>
            <a:r>
              <a:rPr i="0" lang="en-US" sz="1400" u="none" cap="none" strike="noStrike">
                <a:solidFill>
                  <a:schemeClr val="dk1"/>
                </a:solidFill>
                <a:latin typeface="Fira Code"/>
                <a:ea typeface="Fira Code"/>
                <a:cs typeface="Fira Code"/>
                <a:sym typeface="Fira Code"/>
              </a:rPr>
              <a:t>}</a:t>
            </a:r>
            <a:endParaRPr i="0" sz="1400" u="none" cap="none" strike="noStrike">
              <a:solidFill>
                <a:srgbClr val="000000"/>
              </a:solidFill>
              <a:latin typeface="Fira Code"/>
              <a:ea typeface="Fira Code"/>
              <a:cs typeface="Fira Code"/>
              <a:sym typeface="Fira Code"/>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B45F06"/>
            </a:gs>
            <a:gs pos="100000">
              <a:srgbClr val="783F04"/>
            </a:gs>
          </a:gsLst>
          <a:path path="circle">
            <a:fillToRect b="50%" l="50%" r="50%" t="50%"/>
          </a:path>
          <a:tileRect/>
        </a:gradFill>
      </p:bgPr>
    </p:bg>
    <p:spTree>
      <p:nvGrpSpPr>
        <p:cNvPr id="273" name="Shape 273"/>
        <p:cNvGrpSpPr/>
        <p:nvPr/>
      </p:nvGrpSpPr>
      <p:grpSpPr>
        <a:xfrm>
          <a:off x="0" y="0"/>
          <a:ext cx="0" cy="0"/>
          <a:chOff x="0" y="0"/>
          <a:chExt cx="0" cy="0"/>
        </a:xfrm>
      </p:grpSpPr>
      <p:sp>
        <p:nvSpPr>
          <p:cNvPr id="274" name="Google Shape;274;p40"/>
          <p:cNvSpPr txBox="1"/>
          <p:nvPr>
            <p:ph type="title"/>
          </p:nvPr>
        </p:nvSpPr>
        <p:spPr>
          <a:xfrm>
            <a:off x="0" y="2870625"/>
            <a:ext cx="12192000" cy="7110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SzPts val="3600"/>
              <a:buNone/>
            </a:pPr>
            <a:r>
              <a:rPr lang="en-US" sz="6000">
                <a:solidFill>
                  <a:srgbClr val="FFFFFF"/>
                </a:solidFill>
                <a:latin typeface="Mukta"/>
                <a:ea typeface="Mukta"/>
                <a:cs typeface="Mukta"/>
                <a:sym typeface="Mukta"/>
              </a:rPr>
              <a:t>Tree Reconstruction</a:t>
            </a:r>
            <a:endParaRPr sz="6000">
              <a:solidFill>
                <a:srgbClr val="FFFFFF"/>
              </a:solidFill>
              <a:latin typeface="Mukta"/>
              <a:ea typeface="Mukta"/>
              <a:cs typeface="Mukta"/>
              <a:sym typeface="Mukta"/>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41"/>
          <p:cNvSpPr txBox="1"/>
          <p:nvPr/>
        </p:nvSpPr>
        <p:spPr>
          <a:xfrm>
            <a:off x="514350" y="1367700"/>
            <a:ext cx="11222100" cy="5280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0" i="0" lang="en-US" sz="2800" u="none" cap="none" strike="noStrike">
                <a:solidFill>
                  <a:srgbClr val="000000"/>
                </a:solidFill>
                <a:latin typeface="Mukta"/>
                <a:ea typeface="Mukta"/>
                <a:cs typeface="Mukta"/>
                <a:sym typeface="Mukta"/>
              </a:rPr>
              <a:t>Given the following traversals, draw a tree that would match the traversal results.</a:t>
            </a:r>
            <a:endParaRPr b="0" i="0" sz="2800" u="none" cap="none" strike="noStrike">
              <a:solidFill>
                <a:srgbClr val="000000"/>
              </a:solidFill>
              <a:latin typeface="Mukta"/>
              <a:ea typeface="Mukta"/>
              <a:cs typeface="Mukta"/>
              <a:sym typeface="Mukta"/>
            </a:endParaRPr>
          </a:p>
          <a:p>
            <a:pPr indent="0" lvl="0" marL="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0" marR="0" rtl="0" algn="l">
              <a:lnSpc>
                <a:spcPct val="90000"/>
              </a:lnSpc>
              <a:spcBef>
                <a:spcPts val="1400"/>
              </a:spcBef>
              <a:spcAft>
                <a:spcPts val="0"/>
              </a:spcAft>
              <a:buClr>
                <a:srgbClr val="000000"/>
              </a:buClr>
              <a:buSzPts val="2800"/>
              <a:buFont typeface="Arial"/>
              <a:buNone/>
            </a:pPr>
            <a:r>
              <a:rPr b="0" i="0" lang="en-US" sz="2800" u="none" cap="none" strike="noStrike">
                <a:solidFill>
                  <a:srgbClr val="3F3F3F"/>
                </a:solidFill>
                <a:latin typeface="Mukta"/>
                <a:ea typeface="Mukta"/>
                <a:cs typeface="Mukta"/>
                <a:sym typeface="Mukta"/>
              </a:rPr>
              <a:t>In-order: 4, 8, 2, 5, 1, 6, 3, 7</a:t>
            </a:r>
            <a:endParaRPr b="0" i="0" sz="2800" u="none" cap="none" strike="noStrike">
              <a:solidFill>
                <a:srgbClr val="3F3F3F"/>
              </a:solidFill>
              <a:latin typeface="Mukta"/>
              <a:ea typeface="Mukta"/>
              <a:cs typeface="Mukta"/>
              <a:sym typeface="Mukta"/>
            </a:endParaRPr>
          </a:p>
          <a:p>
            <a:pPr indent="0" lvl="0" marL="0" marR="0" rtl="0" algn="l">
              <a:lnSpc>
                <a:spcPct val="90000"/>
              </a:lnSpc>
              <a:spcBef>
                <a:spcPts val="1400"/>
              </a:spcBef>
              <a:spcAft>
                <a:spcPts val="0"/>
              </a:spcAft>
              <a:buClr>
                <a:srgbClr val="000000"/>
              </a:buClr>
              <a:buSzPts val="2800"/>
              <a:buFont typeface="Arial"/>
              <a:buNone/>
            </a:pPr>
            <a:r>
              <a:rPr b="0" i="0" lang="en-US" sz="2800" u="none" cap="none" strike="noStrike">
                <a:solidFill>
                  <a:srgbClr val="3F3F3F"/>
                </a:solidFill>
                <a:latin typeface="Mukta"/>
                <a:ea typeface="Mukta"/>
                <a:cs typeface="Mukta"/>
                <a:sym typeface="Mukta"/>
              </a:rPr>
              <a:t>Post-order: 8, 4, 5, 2, 6, 7, 3, 1</a:t>
            </a:r>
            <a:endParaRPr b="0" i="0" sz="2800" u="none" cap="none" strike="noStrike">
              <a:solidFill>
                <a:srgbClr val="3F3F3F"/>
              </a:solidFill>
              <a:latin typeface="Mukta"/>
              <a:ea typeface="Mukta"/>
              <a:cs typeface="Mukta"/>
              <a:sym typeface="Mukta"/>
            </a:endParaRPr>
          </a:p>
          <a:p>
            <a:pPr indent="0" lvl="0" marL="0" marR="0" rtl="0" algn="l">
              <a:lnSpc>
                <a:spcPct val="90000"/>
              </a:lnSpc>
              <a:spcBef>
                <a:spcPts val="1400"/>
              </a:spcBef>
              <a:spcAft>
                <a:spcPts val="0"/>
              </a:spcAft>
              <a:buClr>
                <a:srgbClr val="E48312"/>
              </a:buClr>
              <a:buSzPts val="2000"/>
              <a:buFont typeface="Calibri"/>
              <a:buNone/>
            </a:pPr>
            <a:r>
              <a:t/>
            </a:r>
            <a:endParaRPr b="0" i="0" sz="2800" u="none" cap="none" strike="noStrike">
              <a:solidFill>
                <a:srgbClr val="3F3F3F"/>
              </a:solidFill>
              <a:latin typeface="Mukta"/>
              <a:ea typeface="Mukta"/>
              <a:cs typeface="Mukta"/>
              <a:sym typeface="Mukta"/>
            </a:endParaRPr>
          </a:p>
        </p:txBody>
      </p:sp>
      <p:sp>
        <p:nvSpPr>
          <p:cNvPr id="281" name="Google Shape;281;p41"/>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Reconstruct a Tree Using Traversals</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42"/>
          <p:cNvSpPr txBox="1"/>
          <p:nvPr>
            <p:ph idx="4294967295" type="body"/>
          </p:nvPr>
        </p:nvSpPr>
        <p:spPr>
          <a:xfrm>
            <a:off x="1097278" y="1845725"/>
            <a:ext cx="4757400" cy="4023300"/>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1400"/>
              </a:spcBef>
              <a:spcAft>
                <a:spcPts val="0"/>
              </a:spcAft>
              <a:buClr>
                <a:schemeClr val="accent1"/>
              </a:buClr>
              <a:buSzPts val="2000"/>
              <a:buFont typeface="Calibri"/>
              <a:buNone/>
            </a:pPr>
            <a:r>
              <a:rPr b="0" i="0" lang="en-US" sz="2400" u="none" cap="none" strike="noStrike">
                <a:solidFill>
                  <a:srgbClr val="3F3F3F"/>
                </a:solidFill>
                <a:latin typeface="Calibri"/>
                <a:ea typeface="Calibri"/>
                <a:cs typeface="Calibri"/>
                <a:sym typeface="Calibri"/>
              </a:rPr>
              <a:t>In-order: </a:t>
            </a:r>
            <a:r>
              <a:rPr b="0" i="0" lang="en-US" sz="2400" u="none" cap="none" strike="noStrike">
                <a:solidFill>
                  <a:srgbClr val="B7B7B7"/>
                </a:solidFill>
                <a:latin typeface="Calibri"/>
                <a:ea typeface="Calibri"/>
                <a:cs typeface="Calibri"/>
                <a:sym typeface="Calibri"/>
              </a:rPr>
              <a:t>4, 8, 2,</a:t>
            </a:r>
            <a:r>
              <a:rPr b="0" i="0" lang="en-US" sz="2400" u="none" cap="none" strike="noStrike">
                <a:solidFill>
                  <a:srgbClr val="3F3F3F"/>
                </a:solidFill>
                <a:latin typeface="Calibri"/>
                <a:ea typeface="Calibri"/>
                <a:cs typeface="Calibri"/>
                <a:sym typeface="Calibri"/>
              </a:rPr>
              <a:t> </a:t>
            </a:r>
            <a:r>
              <a:rPr b="0" i="0" lang="en-US" sz="2400" u="none" cap="none" strike="noStrike">
                <a:solidFill>
                  <a:srgbClr val="B7B7B7"/>
                </a:solidFill>
                <a:latin typeface="Calibri"/>
                <a:ea typeface="Calibri"/>
                <a:cs typeface="Calibri"/>
                <a:sym typeface="Calibri"/>
              </a:rPr>
              <a:t>5,</a:t>
            </a:r>
            <a:r>
              <a:rPr b="0" i="0" lang="en-US" sz="2400" u="none" cap="none" strike="noStrike">
                <a:solidFill>
                  <a:srgbClr val="3F3F3F"/>
                </a:solidFill>
                <a:latin typeface="Calibri"/>
                <a:ea typeface="Calibri"/>
                <a:cs typeface="Calibri"/>
                <a:sym typeface="Calibri"/>
              </a:rPr>
              <a:t> </a:t>
            </a:r>
            <a:r>
              <a:rPr b="0" i="0" lang="en-US" sz="2400" u="none" cap="none" strike="noStrike">
                <a:solidFill>
                  <a:srgbClr val="B7B7B7"/>
                </a:solidFill>
                <a:latin typeface="Calibri"/>
                <a:ea typeface="Calibri"/>
                <a:cs typeface="Calibri"/>
                <a:sym typeface="Calibri"/>
              </a:rPr>
              <a:t>1, 6, 3, 7</a:t>
            </a:r>
            <a:endParaRPr b="0" i="0" sz="2000" u="none" cap="none" strike="noStrike">
              <a:solidFill>
                <a:srgbClr val="B7B7B7"/>
              </a:solidFill>
              <a:latin typeface="Calibri"/>
              <a:ea typeface="Calibri"/>
              <a:cs typeface="Calibri"/>
              <a:sym typeface="Calibri"/>
            </a:endParaRPr>
          </a:p>
          <a:p>
            <a:pPr indent="0" lvl="0" marL="0" marR="0" rtl="0" algn="l">
              <a:lnSpc>
                <a:spcPct val="90000"/>
              </a:lnSpc>
              <a:spcBef>
                <a:spcPts val="1400"/>
              </a:spcBef>
              <a:spcAft>
                <a:spcPts val="0"/>
              </a:spcAft>
              <a:buClr>
                <a:schemeClr val="accent1"/>
              </a:buClr>
              <a:buSzPts val="2000"/>
              <a:buFont typeface="Calibri"/>
              <a:buNone/>
            </a:pPr>
            <a:r>
              <a:rPr b="0" i="0" lang="en-US" sz="2400" u="none" cap="none" strike="noStrike">
                <a:solidFill>
                  <a:srgbClr val="3F3F3F"/>
                </a:solidFill>
                <a:latin typeface="Calibri"/>
                <a:ea typeface="Calibri"/>
                <a:cs typeface="Calibri"/>
                <a:sym typeface="Calibri"/>
              </a:rPr>
              <a:t>Post-order: </a:t>
            </a:r>
            <a:r>
              <a:rPr b="0" i="0" lang="en-US" sz="2400" u="none" cap="none" strike="noStrike">
                <a:solidFill>
                  <a:srgbClr val="B7B7B7"/>
                </a:solidFill>
                <a:latin typeface="Calibri"/>
                <a:ea typeface="Calibri"/>
                <a:cs typeface="Calibri"/>
                <a:sym typeface="Calibri"/>
              </a:rPr>
              <a:t>8, 4, 5, 2, 6, 7, 3,</a:t>
            </a:r>
            <a:r>
              <a:rPr b="0" i="0" lang="en-US" sz="2400" u="none" cap="none" strike="noStrike">
                <a:solidFill>
                  <a:srgbClr val="3F3F3F"/>
                </a:solidFill>
                <a:latin typeface="Calibri"/>
                <a:ea typeface="Calibri"/>
                <a:cs typeface="Calibri"/>
                <a:sym typeface="Calibri"/>
              </a:rPr>
              <a:t> </a:t>
            </a:r>
            <a:r>
              <a:rPr b="0" i="0" lang="en-US" sz="2400" u="none" cap="none" strike="noStrike">
                <a:solidFill>
                  <a:srgbClr val="B7B7B7"/>
                </a:solidFill>
                <a:latin typeface="Calibri"/>
                <a:ea typeface="Calibri"/>
                <a:cs typeface="Calibri"/>
                <a:sym typeface="Calibri"/>
              </a:rPr>
              <a:t>1</a:t>
            </a:r>
            <a:endParaRPr b="0" i="0" sz="2000" u="none" cap="none" strike="noStrike">
              <a:solidFill>
                <a:srgbClr val="B7B7B7"/>
              </a:solidFill>
              <a:latin typeface="Calibri"/>
              <a:ea typeface="Calibri"/>
              <a:cs typeface="Calibri"/>
              <a:sym typeface="Calibri"/>
            </a:endParaRPr>
          </a:p>
        </p:txBody>
      </p:sp>
      <p:sp>
        <p:nvSpPr>
          <p:cNvPr id="287" name="Google Shape;287;p42"/>
          <p:cNvSpPr txBox="1"/>
          <p:nvPr/>
        </p:nvSpPr>
        <p:spPr>
          <a:xfrm>
            <a:off x="1102800" y="3630025"/>
            <a:ext cx="4009200" cy="1757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US" sz="2400">
                <a:solidFill>
                  <a:schemeClr val="dk1"/>
                </a:solidFill>
                <a:latin typeface="Mukta"/>
                <a:ea typeface="Mukta"/>
                <a:cs typeface="Mukta"/>
                <a:sym typeface="Mukta"/>
              </a:rPr>
              <a:t>See the full version of the slides for a walkthrough!</a:t>
            </a:r>
            <a:endParaRPr b="0" i="0" sz="2400" u="none" cap="none" strike="noStrike">
              <a:solidFill>
                <a:schemeClr val="dk1"/>
              </a:solidFill>
              <a:latin typeface="Mukta"/>
              <a:ea typeface="Mukta"/>
              <a:cs typeface="Mukta"/>
              <a:sym typeface="Mukta"/>
            </a:endParaRPr>
          </a:p>
        </p:txBody>
      </p:sp>
      <p:sp>
        <p:nvSpPr>
          <p:cNvPr id="288" name="Google Shape;288;p42"/>
          <p:cNvSpPr/>
          <p:nvPr/>
        </p:nvSpPr>
        <p:spPr>
          <a:xfrm>
            <a:off x="8597911" y="1924868"/>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cxnSp>
        <p:nvCxnSpPr>
          <p:cNvPr id="289" name="Google Shape;289;p42"/>
          <p:cNvCxnSpPr/>
          <p:nvPr/>
        </p:nvCxnSpPr>
        <p:spPr>
          <a:xfrm flipH="1" rot="10800000">
            <a:off x="7983362" y="2404992"/>
            <a:ext cx="713400" cy="759900"/>
          </a:xfrm>
          <a:prstGeom prst="straightConnector1">
            <a:avLst/>
          </a:prstGeom>
          <a:noFill/>
          <a:ln cap="flat" cmpd="sng" w="9525">
            <a:solidFill>
              <a:srgbClr val="4A7EBB"/>
            </a:solidFill>
            <a:prstDash val="solid"/>
            <a:miter lim="8000"/>
            <a:headEnd len="sm" w="sm" type="none"/>
            <a:tailEnd len="sm" w="sm" type="none"/>
          </a:ln>
        </p:spPr>
      </p:cxnSp>
      <p:sp>
        <p:nvSpPr>
          <p:cNvPr id="290" name="Google Shape;290;p42"/>
          <p:cNvSpPr/>
          <p:nvPr/>
        </p:nvSpPr>
        <p:spPr>
          <a:xfrm>
            <a:off x="7407317" y="3082649"/>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2</a:t>
            </a:r>
            <a:endParaRPr b="0" i="0" sz="1400" u="none" cap="none" strike="noStrike">
              <a:solidFill>
                <a:srgbClr val="000000"/>
              </a:solidFill>
              <a:latin typeface="Arial"/>
              <a:ea typeface="Arial"/>
              <a:cs typeface="Arial"/>
              <a:sym typeface="Arial"/>
            </a:endParaRPr>
          </a:p>
        </p:txBody>
      </p:sp>
      <p:cxnSp>
        <p:nvCxnSpPr>
          <p:cNvPr id="291" name="Google Shape;291;p42"/>
          <p:cNvCxnSpPr/>
          <p:nvPr/>
        </p:nvCxnSpPr>
        <p:spPr>
          <a:xfrm rot="10800000">
            <a:off x="7983522" y="3562804"/>
            <a:ext cx="539400" cy="687000"/>
          </a:xfrm>
          <a:prstGeom prst="straightConnector1">
            <a:avLst/>
          </a:prstGeom>
          <a:noFill/>
          <a:ln cap="flat" cmpd="sng" w="9525">
            <a:solidFill>
              <a:srgbClr val="4A7EBB"/>
            </a:solidFill>
            <a:prstDash val="solid"/>
            <a:miter lim="8000"/>
            <a:headEnd len="sm" w="sm" type="none"/>
            <a:tailEnd len="sm" w="sm" type="none"/>
          </a:ln>
        </p:spPr>
      </p:cxnSp>
      <p:sp>
        <p:nvSpPr>
          <p:cNvPr id="292" name="Google Shape;292;p42"/>
          <p:cNvSpPr/>
          <p:nvPr/>
        </p:nvSpPr>
        <p:spPr>
          <a:xfrm>
            <a:off x="8185422" y="4249804"/>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5</a:t>
            </a:r>
            <a:endParaRPr b="0" i="0" sz="1400" u="none" cap="none" strike="noStrike">
              <a:solidFill>
                <a:srgbClr val="000000"/>
              </a:solidFill>
              <a:latin typeface="Arial"/>
              <a:ea typeface="Arial"/>
              <a:cs typeface="Arial"/>
              <a:sym typeface="Arial"/>
            </a:endParaRPr>
          </a:p>
        </p:txBody>
      </p:sp>
      <p:cxnSp>
        <p:nvCxnSpPr>
          <p:cNvPr id="293" name="Google Shape;293;p42"/>
          <p:cNvCxnSpPr/>
          <p:nvPr/>
        </p:nvCxnSpPr>
        <p:spPr>
          <a:xfrm flipH="1" rot="10800000">
            <a:off x="6957338" y="3562805"/>
            <a:ext cx="548700" cy="649500"/>
          </a:xfrm>
          <a:prstGeom prst="straightConnector1">
            <a:avLst/>
          </a:prstGeom>
          <a:noFill/>
          <a:ln cap="flat" cmpd="sng" w="9525">
            <a:solidFill>
              <a:srgbClr val="4A7EBB"/>
            </a:solidFill>
            <a:prstDash val="solid"/>
            <a:miter lim="8000"/>
            <a:headEnd len="sm" w="sm" type="none"/>
            <a:tailEnd len="sm" w="sm" type="none"/>
          </a:ln>
        </p:spPr>
      </p:cxnSp>
      <p:sp>
        <p:nvSpPr>
          <p:cNvPr id="294" name="Google Shape;294;p42"/>
          <p:cNvSpPr/>
          <p:nvPr/>
        </p:nvSpPr>
        <p:spPr>
          <a:xfrm>
            <a:off x="6619838" y="4212305"/>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4</a:t>
            </a:r>
            <a:endParaRPr b="0" i="0" sz="1400" u="none" cap="none" strike="noStrike">
              <a:solidFill>
                <a:srgbClr val="000000"/>
              </a:solidFill>
              <a:latin typeface="Arial"/>
              <a:ea typeface="Arial"/>
              <a:cs typeface="Arial"/>
              <a:sym typeface="Arial"/>
            </a:endParaRPr>
          </a:p>
        </p:txBody>
      </p:sp>
      <p:sp>
        <p:nvSpPr>
          <p:cNvPr id="295" name="Google Shape;295;p42"/>
          <p:cNvSpPr/>
          <p:nvPr/>
        </p:nvSpPr>
        <p:spPr>
          <a:xfrm>
            <a:off x="7398016" y="5513058"/>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8</a:t>
            </a:r>
            <a:endParaRPr b="0" i="0" sz="1400" u="none" cap="none" strike="noStrike">
              <a:solidFill>
                <a:srgbClr val="000000"/>
              </a:solidFill>
              <a:latin typeface="Arial"/>
              <a:ea typeface="Arial"/>
              <a:cs typeface="Arial"/>
              <a:sym typeface="Arial"/>
            </a:endParaRPr>
          </a:p>
        </p:txBody>
      </p:sp>
      <p:cxnSp>
        <p:nvCxnSpPr>
          <p:cNvPr id="296" name="Google Shape;296;p42"/>
          <p:cNvCxnSpPr/>
          <p:nvPr/>
        </p:nvCxnSpPr>
        <p:spPr>
          <a:xfrm rot="10800000">
            <a:off x="7196116" y="4692558"/>
            <a:ext cx="539400" cy="820500"/>
          </a:xfrm>
          <a:prstGeom prst="straightConnector1">
            <a:avLst/>
          </a:prstGeom>
          <a:noFill/>
          <a:ln cap="flat" cmpd="sng" w="9525">
            <a:solidFill>
              <a:srgbClr val="4A7EBB"/>
            </a:solidFill>
            <a:prstDash val="solid"/>
            <a:miter lim="8000"/>
            <a:headEnd len="sm" w="sm" type="none"/>
            <a:tailEnd len="sm" w="sm" type="none"/>
          </a:ln>
        </p:spPr>
      </p:cxnSp>
      <p:sp>
        <p:nvSpPr>
          <p:cNvPr id="297" name="Google Shape;297;p42"/>
          <p:cNvSpPr/>
          <p:nvPr/>
        </p:nvSpPr>
        <p:spPr>
          <a:xfrm>
            <a:off x="9952285" y="3082649"/>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cxnSp>
        <p:nvCxnSpPr>
          <p:cNvPr id="298" name="Google Shape;298;p42"/>
          <p:cNvCxnSpPr/>
          <p:nvPr/>
        </p:nvCxnSpPr>
        <p:spPr>
          <a:xfrm rot="10800000">
            <a:off x="9173937" y="2405125"/>
            <a:ext cx="877200" cy="759900"/>
          </a:xfrm>
          <a:prstGeom prst="straightConnector1">
            <a:avLst/>
          </a:prstGeom>
          <a:noFill/>
          <a:ln cap="flat" cmpd="sng" w="9525">
            <a:solidFill>
              <a:srgbClr val="4A7EBB"/>
            </a:solidFill>
            <a:prstDash val="solid"/>
            <a:miter lim="8000"/>
            <a:headEnd len="sm" w="sm" type="none"/>
            <a:tailEnd len="sm" w="sm" type="none"/>
          </a:ln>
        </p:spPr>
      </p:cxnSp>
      <p:cxnSp>
        <p:nvCxnSpPr>
          <p:cNvPr id="299" name="Google Shape;299;p42"/>
          <p:cNvCxnSpPr/>
          <p:nvPr/>
        </p:nvCxnSpPr>
        <p:spPr>
          <a:xfrm flipH="1" rot="10800000">
            <a:off x="9535321" y="3562693"/>
            <a:ext cx="515700" cy="695700"/>
          </a:xfrm>
          <a:prstGeom prst="straightConnector1">
            <a:avLst/>
          </a:prstGeom>
          <a:noFill/>
          <a:ln cap="flat" cmpd="sng" w="9525">
            <a:solidFill>
              <a:srgbClr val="4A7EBB"/>
            </a:solidFill>
            <a:prstDash val="solid"/>
            <a:miter lim="8000"/>
            <a:headEnd len="sm" w="sm" type="none"/>
            <a:tailEnd len="sm" w="sm" type="none"/>
          </a:ln>
        </p:spPr>
      </p:cxnSp>
      <p:sp>
        <p:nvSpPr>
          <p:cNvPr id="300" name="Google Shape;300;p42"/>
          <p:cNvSpPr/>
          <p:nvPr/>
        </p:nvSpPr>
        <p:spPr>
          <a:xfrm>
            <a:off x="9197821" y="4258393"/>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6</a:t>
            </a:r>
            <a:endParaRPr b="0" i="0" sz="1400" u="none" cap="none" strike="noStrike">
              <a:solidFill>
                <a:srgbClr val="000000"/>
              </a:solidFill>
              <a:latin typeface="Arial"/>
              <a:ea typeface="Arial"/>
              <a:cs typeface="Arial"/>
              <a:sym typeface="Arial"/>
            </a:endParaRPr>
          </a:p>
        </p:txBody>
      </p:sp>
      <p:cxnSp>
        <p:nvCxnSpPr>
          <p:cNvPr id="301" name="Google Shape;301;p42"/>
          <p:cNvCxnSpPr/>
          <p:nvPr/>
        </p:nvCxnSpPr>
        <p:spPr>
          <a:xfrm rot="10800000">
            <a:off x="10528505" y="3562692"/>
            <a:ext cx="572400" cy="733200"/>
          </a:xfrm>
          <a:prstGeom prst="straightConnector1">
            <a:avLst/>
          </a:prstGeom>
          <a:noFill/>
          <a:ln cap="flat" cmpd="sng" w="9525">
            <a:solidFill>
              <a:srgbClr val="4A7EBB"/>
            </a:solidFill>
            <a:prstDash val="solid"/>
            <a:miter lim="8000"/>
            <a:headEnd len="sm" w="sm" type="none"/>
            <a:tailEnd len="sm" w="sm" type="none"/>
          </a:ln>
        </p:spPr>
      </p:cxnSp>
      <p:sp>
        <p:nvSpPr>
          <p:cNvPr id="302" name="Google Shape;302;p42"/>
          <p:cNvSpPr/>
          <p:nvPr/>
        </p:nvSpPr>
        <p:spPr>
          <a:xfrm>
            <a:off x="10763405" y="4295892"/>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7</a:t>
            </a:r>
            <a:endParaRPr b="0" i="0" sz="1400" u="none" cap="none" strike="noStrike">
              <a:solidFill>
                <a:srgbClr val="000000"/>
              </a:solidFill>
              <a:latin typeface="Arial"/>
              <a:ea typeface="Arial"/>
              <a:cs typeface="Arial"/>
              <a:sym typeface="Arial"/>
            </a:endParaRPr>
          </a:p>
        </p:txBody>
      </p:sp>
      <p:sp>
        <p:nvSpPr>
          <p:cNvPr id="303" name="Google Shape;303;p42"/>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Reconstruct a Tree Using Traversals</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B45F06"/>
            </a:gs>
            <a:gs pos="100000">
              <a:srgbClr val="783F04"/>
            </a:gs>
          </a:gsLst>
          <a:path path="circle">
            <a:fillToRect b="50%" l="50%" r="50%" t="50%"/>
          </a:path>
          <a:tileRect/>
        </a:gradFill>
      </p:bgPr>
    </p:bg>
    <p:spTree>
      <p:nvGrpSpPr>
        <p:cNvPr id="308" name="Shape 308"/>
        <p:cNvGrpSpPr/>
        <p:nvPr/>
      </p:nvGrpSpPr>
      <p:grpSpPr>
        <a:xfrm>
          <a:off x="0" y="0"/>
          <a:ext cx="0" cy="0"/>
          <a:chOff x="0" y="0"/>
          <a:chExt cx="0" cy="0"/>
        </a:xfrm>
      </p:grpSpPr>
      <p:sp>
        <p:nvSpPr>
          <p:cNvPr id="309" name="Google Shape;309;p43"/>
          <p:cNvSpPr txBox="1"/>
          <p:nvPr>
            <p:ph type="title"/>
          </p:nvPr>
        </p:nvSpPr>
        <p:spPr>
          <a:xfrm>
            <a:off x="0" y="2870625"/>
            <a:ext cx="12192000" cy="7110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SzPts val="3600"/>
              <a:buNone/>
            </a:pPr>
            <a:r>
              <a:rPr lang="en-US" sz="6000">
                <a:solidFill>
                  <a:srgbClr val="FFFFFF"/>
                </a:solidFill>
                <a:latin typeface="Mukta"/>
                <a:ea typeface="Mukta"/>
                <a:cs typeface="Mukta"/>
                <a:sym typeface="Mukta"/>
              </a:rPr>
              <a:t>Binary Search Trees</a:t>
            </a:r>
            <a:endParaRPr sz="6000">
              <a:solidFill>
                <a:srgbClr val="FFFFFF"/>
              </a:solidFill>
              <a:latin typeface="Mukta"/>
              <a:ea typeface="Mukta"/>
              <a:cs typeface="Mukta"/>
              <a:sym typeface="Mukta"/>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44"/>
          <p:cNvSpPr txBox="1"/>
          <p:nvPr>
            <p:ph idx="4294967295" type="body"/>
          </p:nvPr>
        </p:nvSpPr>
        <p:spPr>
          <a:xfrm>
            <a:off x="497425" y="1417350"/>
            <a:ext cx="10627800" cy="4023300"/>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0"/>
              </a:spcBef>
              <a:spcAft>
                <a:spcPts val="0"/>
              </a:spcAft>
              <a:buClr>
                <a:schemeClr val="accent1"/>
              </a:buClr>
              <a:buSzPts val="2000"/>
              <a:buFont typeface="Calibri"/>
              <a:buNone/>
            </a:pPr>
            <a:r>
              <a:rPr i="0" lang="en-US" sz="2400" u="none" cap="none" strike="noStrike">
                <a:solidFill>
                  <a:srgbClr val="000000"/>
                </a:solidFill>
                <a:latin typeface="Mukta"/>
                <a:ea typeface="Mukta"/>
                <a:cs typeface="Mukta"/>
                <a:sym typeface="Mukta"/>
              </a:rPr>
              <a:t>The key of any node is:</a:t>
            </a:r>
            <a:endParaRPr i="0" sz="2400" u="none" cap="none" strike="noStrike">
              <a:solidFill>
                <a:srgbClr val="000000"/>
              </a:solidFill>
              <a:latin typeface="Mukta"/>
              <a:ea typeface="Mukta"/>
              <a:cs typeface="Mukta"/>
              <a:sym typeface="Mukta"/>
            </a:endParaRPr>
          </a:p>
          <a:p>
            <a:pPr indent="-274320" lvl="0" marL="274320" marR="0" rtl="0" algn="l">
              <a:lnSpc>
                <a:spcPct val="90000"/>
              </a:lnSpc>
              <a:spcBef>
                <a:spcPts val="1400"/>
              </a:spcBef>
              <a:spcAft>
                <a:spcPts val="0"/>
              </a:spcAft>
              <a:buClr>
                <a:srgbClr val="000000"/>
              </a:buClr>
              <a:buSzPts val="2400"/>
              <a:buFont typeface="Mukta"/>
              <a:buChar char="•"/>
            </a:pPr>
            <a:r>
              <a:rPr lang="en-US" sz="2400">
                <a:solidFill>
                  <a:srgbClr val="000000"/>
                </a:solidFill>
                <a:latin typeface="Mukta"/>
                <a:ea typeface="Mukta"/>
                <a:cs typeface="Mukta"/>
                <a:sym typeface="Mukta"/>
              </a:rPr>
              <a:t>≥</a:t>
            </a:r>
            <a:r>
              <a:rPr baseline="30000" lang="en-US" sz="2400">
                <a:solidFill>
                  <a:srgbClr val="000000"/>
                </a:solidFill>
                <a:latin typeface="Mukta"/>
                <a:ea typeface="Mukta"/>
                <a:cs typeface="Mukta"/>
                <a:sym typeface="Mukta"/>
              </a:rPr>
              <a:t>1,2</a:t>
            </a:r>
            <a:r>
              <a:rPr i="0" lang="en-US" sz="2400" u="none" cap="none" strike="noStrike">
                <a:solidFill>
                  <a:srgbClr val="000000"/>
                </a:solidFill>
                <a:latin typeface="Mukta"/>
                <a:ea typeface="Mukta"/>
                <a:cs typeface="Mukta"/>
                <a:sym typeface="Mukta"/>
              </a:rPr>
              <a:t> the keys of all nodes in its left </a:t>
            </a:r>
            <a:r>
              <a:rPr lang="en-US" sz="2400">
                <a:solidFill>
                  <a:srgbClr val="000000"/>
                </a:solidFill>
                <a:latin typeface="Mukta"/>
                <a:ea typeface="Mukta"/>
                <a:cs typeface="Mukta"/>
                <a:sym typeface="Mukta"/>
              </a:rPr>
              <a:t>child</a:t>
            </a:r>
            <a:endParaRPr i="0" sz="2400" u="none" cap="none" strike="noStrike">
              <a:solidFill>
                <a:srgbClr val="000000"/>
              </a:solidFill>
              <a:latin typeface="Mukta"/>
              <a:ea typeface="Mukta"/>
              <a:cs typeface="Mukta"/>
              <a:sym typeface="Mukta"/>
            </a:endParaRPr>
          </a:p>
          <a:p>
            <a:pPr indent="-274320" lvl="0" marL="274320" marR="0" rtl="0" algn="l">
              <a:lnSpc>
                <a:spcPct val="90000"/>
              </a:lnSpc>
              <a:spcBef>
                <a:spcPts val="1400"/>
              </a:spcBef>
              <a:spcAft>
                <a:spcPts val="0"/>
              </a:spcAft>
              <a:buClr>
                <a:srgbClr val="000000"/>
              </a:buClr>
              <a:buSzPts val="2400"/>
              <a:buFont typeface="Mukta"/>
              <a:buChar char="•"/>
            </a:pPr>
            <a:r>
              <a:rPr lang="en-US" sz="2400">
                <a:solidFill>
                  <a:srgbClr val="000000"/>
                </a:solidFill>
                <a:latin typeface="Mukta"/>
                <a:ea typeface="Mukta"/>
                <a:cs typeface="Mukta"/>
                <a:sym typeface="Mukta"/>
              </a:rPr>
              <a:t>≤</a:t>
            </a:r>
            <a:r>
              <a:rPr baseline="30000" lang="en-US" sz="2400">
                <a:latin typeface="Mukta"/>
                <a:ea typeface="Mukta"/>
                <a:cs typeface="Mukta"/>
                <a:sym typeface="Mukta"/>
              </a:rPr>
              <a:t>1</a:t>
            </a:r>
            <a:r>
              <a:rPr i="0" lang="en-US" sz="2400" u="none" cap="none" strike="noStrike">
                <a:solidFill>
                  <a:srgbClr val="000000"/>
                </a:solidFill>
                <a:latin typeface="Mukta"/>
                <a:ea typeface="Mukta"/>
                <a:cs typeface="Mukta"/>
                <a:sym typeface="Mukta"/>
              </a:rPr>
              <a:t> the keys of all nodes in its right </a:t>
            </a:r>
            <a:r>
              <a:rPr lang="en-US" sz="2400">
                <a:solidFill>
                  <a:srgbClr val="000000"/>
                </a:solidFill>
                <a:latin typeface="Mukta"/>
                <a:ea typeface="Mukta"/>
                <a:cs typeface="Mukta"/>
                <a:sym typeface="Mukta"/>
              </a:rPr>
              <a:t>child</a:t>
            </a:r>
            <a:endParaRPr i="0" sz="2400" u="none" cap="none" strike="noStrike">
              <a:solidFill>
                <a:srgbClr val="000000"/>
              </a:solidFill>
              <a:latin typeface="Mukta"/>
              <a:ea typeface="Mukta"/>
              <a:cs typeface="Mukta"/>
              <a:sym typeface="Mukta"/>
            </a:endParaRPr>
          </a:p>
          <a:p>
            <a:pPr indent="0" lvl="0" marL="0" marR="0" rtl="0" algn="l">
              <a:lnSpc>
                <a:spcPct val="90000"/>
              </a:lnSpc>
              <a:spcBef>
                <a:spcPts val="1400"/>
              </a:spcBef>
              <a:spcAft>
                <a:spcPts val="0"/>
              </a:spcAft>
              <a:buClr>
                <a:schemeClr val="accent1"/>
              </a:buClr>
              <a:buSzPts val="2000"/>
              <a:buFont typeface="Calibri"/>
              <a:buNone/>
            </a:pPr>
            <a:r>
              <a:t/>
            </a:r>
            <a:endParaRPr i="0" sz="2400" u="none" cap="none" strike="noStrike">
              <a:solidFill>
                <a:srgbClr val="000000"/>
              </a:solidFill>
              <a:latin typeface="Mukta"/>
              <a:ea typeface="Mukta"/>
              <a:cs typeface="Mukta"/>
              <a:sym typeface="Mukta"/>
            </a:endParaRPr>
          </a:p>
          <a:p>
            <a:pPr indent="0" lvl="0" marL="0" marR="0" rtl="0" algn="l">
              <a:lnSpc>
                <a:spcPct val="90000"/>
              </a:lnSpc>
              <a:spcBef>
                <a:spcPts val="1400"/>
              </a:spcBef>
              <a:spcAft>
                <a:spcPts val="0"/>
              </a:spcAft>
              <a:buClr>
                <a:schemeClr val="accent1"/>
              </a:buClr>
              <a:buSzPts val="2000"/>
              <a:buFont typeface="Calibri"/>
              <a:buNone/>
            </a:pPr>
            <a:r>
              <a:rPr i="0" lang="en-US" sz="2400" u="none" cap="none" strike="noStrike">
                <a:solidFill>
                  <a:srgbClr val="000000"/>
                </a:solidFill>
                <a:latin typeface="Mukta"/>
                <a:ea typeface="Mukta"/>
                <a:cs typeface="Mukta"/>
                <a:sym typeface="Mukta"/>
              </a:rPr>
              <a:t>Why do we use them?</a:t>
            </a:r>
            <a:r>
              <a:rPr lang="en-US" sz="2400">
                <a:solidFill>
                  <a:srgbClr val="FF0000"/>
                </a:solidFill>
                <a:latin typeface="Mukta"/>
                <a:ea typeface="Mukta"/>
                <a:cs typeface="Mukta"/>
                <a:sym typeface="Mukta"/>
              </a:rPr>
              <a:t> </a:t>
            </a:r>
            <a:r>
              <a:rPr i="0" lang="en-US" sz="2400" u="none" cap="none" strike="noStrike">
                <a:solidFill>
                  <a:srgbClr val="FF0000"/>
                </a:solidFill>
                <a:latin typeface="Mukta"/>
                <a:ea typeface="Mukta"/>
                <a:cs typeface="Mukta"/>
                <a:sym typeface="Mukta"/>
              </a:rPr>
              <a:t>So that we can easily search for and insert items!</a:t>
            </a:r>
            <a:endParaRPr i="0" sz="2400" u="none" cap="none" strike="noStrike">
              <a:solidFill>
                <a:srgbClr val="FF0000"/>
              </a:solidFill>
              <a:latin typeface="Mukta"/>
              <a:ea typeface="Mukta"/>
              <a:cs typeface="Mukta"/>
              <a:sym typeface="Mukta"/>
            </a:endParaRPr>
          </a:p>
          <a:p>
            <a:pPr indent="0" lvl="0" marL="0" marR="0" rtl="0" algn="l">
              <a:lnSpc>
                <a:spcPct val="90000"/>
              </a:lnSpc>
              <a:spcBef>
                <a:spcPts val="1400"/>
              </a:spcBef>
              <a:spcAft>
                <a:spcPts val="0"/>
              </a:spcAft>
              <a:buClr>
                <a:schemeClr val="accent1"/>
              </a:buClr>
              <a:buSzPts val="2000"/>
              <a:buFont typeface="Calibri"/>
              <a:buNone/>
            </a:pPr>
            <a:r>
              <a:rPr i="0" lang="en-US" sz="2400" u="none" cap="none" strike="noStrike">
                <a:solidFill>
                  <a:srgbClr val="000000"/>
                </a:solidFill>
                <a:latin typeface="Mukta"/>
                <a:ea typeface="Mukta"/>
                <a:cs typeface="Mukta"/>
                <a:sym typeface="Mukta"/>
              </a:rPr>
              <a:t>Insertion time for best case/worst case/average case? </a:t>
            </a:r>
            <a:r>
              <a:rPr i="0" lang="en-US" sz="2400" u="none" cap="none" strike="noStrike">
                <a:solidFill>
                  <a:srgbClr val="FF0000"/>
                </a:solidFill>
                <a:latin typeface="Mukta"/>
                <a:ea typeface="Mukta"/>
                <a:cs typeface="Mukta"/>
                <a:sym typeface="Mukta"/>
              </a:rPr>
              <a:t>O(1), O(n), O(log n)</a:t>
            </a:r>
            <a:endParaRPr i="0" sz="2400" u="none" cap="none" strike="noStrike">
              <a:solidFill>
                <a:srgbClr val="FF0000"/>
              </a:solidFill>
              <a:latin typeface="Mukta"/>
              <a:ea typeface="Mukta"/>
              <a:cs typeface="Mukta"/>
              <a:sym typeface="Mukta"/>
            </a:endParaRPr>
          </a:p>
          <a:p>
            <a:pPr indent="0" lvl="0" marL="0" marR="0" rtl="0" algn="l">
              <a:lnSpc>
                <a:spcPct val="90000"/>
              </a:lnSpc>
              <a:spcBef>
                <a:spcPts val="1400"/>
              </a:spcBef>
              <a:spcAft>
                <a:spcPts val="0"/>
              </a:spcAft>
              <a:buClr>
                <a:schemeClr val="accent1"/>
              </a:buClr>
              <a:buSzPts val="2000"/>
              <a:buFont typeface="Calibri"/>
              <a:buNone/>
            </a:pPr>
            <a:r>
              <a:rPr i="0" lang="en-US" sz="2400" u="none" cap="none" strike="noStrike">
                <a:solidFill>
                  <a:srgbClr val="000000"/>
                </a:solidFill>
                <a:latin typeface="Mukta"/>
                <a:ea typeface="Mukta"/>
                <a:cs typeface="Mukta"/>
                <a:sym typeface="Mukta"/>
              </a:rPr>
              <a:t>Lookup time for best case/worst case/average case? </a:t>
            </a:r>
            <a:r>
              <a:rPr i="0" lang="en-US" sz="2400" u="none" cap="none" strike="noStrike">
                <a:solidFill>
                  <a:srgbClr val="FF0000"/>
                </a:solidFill>
                <a:latin typeface="Mukta"/>
                <a:ea typeface="Mukta"/>
                <a:cs typeface="Mukta"/>
                <a:sym typeface="Mukta"/>
              </a:rPr>
              <a:t>O(1), O(n), O(log n)</a:t>
            </a:r>
            <a:endParaRPr i="0" sz="2400" u="none" cap="none" strike="noStrike">
              <a:solidFill>
                <a:srgbClr val="FF0000"/>
              </a:solidFill>
              <a:latin typeface="Mukta"/>
              <a:ea typeface="Mukta"/>
              <a:cs typeface="Mukta"/>
              <a:sym typeface="Mukta"/>
            </a:endParaRPr>
          </a:p>
          <a:p>
            <a:pPr indent="0" lvl="0" marL="0" marR="0" rtl="0" algn="l">
              <a:lnSpc>
                <a:spcPct val="90000"/>
              </a:lnSpc>
              <a:spcBef>
                <a:spcPts val="1400"/>
              </a:spcBef>
              <a:spcAft>
                <a:spcPts val="0"/>
              </a:spcAft>
              <a:buClr>
                <a:schemeClr val="accent1"/>
              </a:buClr>
              <a:buSzPts val="2000"/>
              <a:buFont typeface="Calibri"/>
              <a:buNone/>
            </a:pPr>
            <a:r>
              <a:t/>
            </a:r>
            <a:endParaRPr sz="2400">
              <a:latin typeface="Mukta"/>
              <a:ea typeface="Mukta"/>
              <a:cs typeface="Mukta"/>
              <a:sym typeface="Mukta"/>
            </a:endParaRPr>
          </a:p>
          <a:p>
            <a:pPr indent="0" lvl="0" marL="0" rtl="0" algn="l">
              <a:spcBef>
                <a:spcPts val="1400"/>
              </a:spcBef>
              <a:spcAft>
                <a:spcPts val="0"/>
              </a:spcAft>
              <a:buNone/>
            </a:pPr>
            <a:r>
              <a:rPr baseline="30000" lang="en-US" sz="1600">
                <a:latin typeface="Mukta"/>
                <a:ea typeface="Mukta"/>
                <a:cs typeface="Mukta"/>
                <a:sym typeface="Mukta"/>
              </a:rPr>
              <a:t>1</a:t>
            </a:r>
            <a:r>
              <a:rPr lang="en-US" sz="1600">
                <a:latin typeface="Mukta"/>
                <a:ea typeface="Mukta"/>
                <a:cs typeface="Mukta"/>
                <a:sym typeface="Mukta"/>
              </a:rPr>
              <a:t> These can be strengthened to strict relational inequality when no two keys in the tree can compare equivalent</a:t>
            </a:r>
            <a:endParaRPr sz="1600">
              <a:latin typeface="Mukta"/>
              <a:ea typeface="Mukta"/>
              <a:cs typeface="Mukta"/>
              <a:sym typeface="Mukta"/>
            </a:endParaRPr>
          </a:p>
          <a:p>
            <a:pPr indent="0" lvl="0" marL="0" rtl="0" algn="l">
              <a:spcBef>
                <a:spcPts val="1400"/>
              </a:spcBef>
              <a:spcAft>
                <a:spcPts val="0"/>
              </a:spcAft>
              <a:buClr>
                <a:schemeClr val="dk1"/>
              </a:buClr>
              <a:buSzPts val="1100"/>
              <a:buFont typeface="Arial"/>
              <a:buNone/>
            </a:pPr>
            <a:r>
              <a:rPr baseline="30000" lang="en-US" sz="1600">
                <a:latin typeface="Mukta"/>
                <a:ea typeface="Mukta"/>
                <a:cs typeface="Mukta"/>
                <a:sym typeface="Mukta"/>
              </a:rPr>
              <a:t>2</a:t>
            </a:r>
            <a:r>
              <a:rPr lang="en-US" sz="1600">
                <a:latin typeface="Mukta"/>
                <a:ea typeface="Mukta"/>
                <a:cs typeface="Mukta"/>
                <a:sym typeface="Mukta"/>
              </a:rPr>
              <a:t> For the purpose of this lab's AG assignment, this is strict greater-than</a:t>
            </a:r>
            <a:endParaRPr sz="1600">
              <a:latin typeface="Mukta"/>
              <a:ea typeface="Mukta"/>
              <a:cs typeface="Mukta"/>
              <a:sym typeface="Mukta"/>
            </a:endParaRPr>
          </a:p>
        </p:txBody>
      </p:sp>
      <p:sp>
        <p:nvSpPr>
          <p:cNvPr id="315" name="Google Shape;315;p44"/>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Binary Search Trees</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45"/>
          <p:cNvSpPr txBox="1"/>
          <p:nvPr>
            <p:ph idx="4294967295" type="body"/>
          </p:nvPr>
        </p:nvSpPr>
        <p:spPr>
          <a:xfrm>
            <a:off x="432425" y="1331948"/>
            <a:ext cx="10058400" cy="5012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n-US" sz="2400">
                <a:latin typeface="Mukta"/>
                <a:ea typeface="Mukta"/>
                <a:cs typeface="Mukta"/>
                <a:sym typeface="Mukta"/>
              </a:rPr>
              <a:t>Insertion - Average O(logn); Worst Case O(n)</a:t>
            </a:r>
            <a:endParaRPr b="1" sz="2400">
              <a:latin typeface="Mukta"/>
              <a:ea typeface="Mukta"/>
              <a:cs typeface="Mukta"/>
              <a:sym typeface="Mukta"/>
            </a:endParaRPr>
          </a:p>
          <a:p>
            <a:pPr indent="-482600" lvl="0" marL="914400" rtl="0" algn="l">
              <a:lnSpc>
                <a:spcPct val="100000"/>
              </a:lnSpc>
              <a:spcBef>
                <a:spcPts val="1000"/>
              </a:spcBef>
              <a:spcAft>
                <a:spcPts val="0"/>
              </a:spcAft>
              <a:buClr>
                <a:srgbClr val="3F3F3F"/>
              </a:buClr>
              <a:buSzPts val="2400"/>
              <a:buFont typeface="Mukta"/>
              <a:buAutoNum type="arabicPeriod"/>
            </a:pPr>
            <a:r>
              <a:rPr lang="en-US" sz="2400">
                <a:latin typeface="Mukta"/>
                <a:ea typeface="Mukta"/>
                <a:cs typeface="Mukta"/>
                <a:sym typeface="Mukta"/>
              </a:rPr>
              <a:t>Start at root and traverse downwards (based on node’s value) until a spot to append the node is found</a:t>
            </a:r>
            <a:endParaRPr sz="2400">
              <a:latin typeface="Mukta"/>
              <a:ea typeface="Mukta"/>
              <a:cs typeface="Mukta"/>
              <a:sym typeface="Mukta"/>
            </a:endParaRPr>
          </a:p>
          <a:p>
            <a:pPr indent="0" lvl="0" marL="0" rtl="0" algn="l">
              <a:lnSpc>
                <a:spcPct val="100000"/>
              </a:lnSpc>
              <a:spcBef>
                <a:spcPts val="1000"/>
              </a:spcBef>
              <a:spcAft>
                <a:spcPts val="0"/>
              </a:spcAft>
              <a:buClr>
                <a:schemeClr val="dk1"/>
              </a:buClr>
              <a:buSzPts val="1100"/>
              <a:buFont typeface="Arial"/>
              <a:buNone/>
            </a:pPr>
            <a:r>
              <a:rPr b="1" lang="en-US" sz="2400">
                <a:latin typeface="Mukta"/>
                <a:ea typeface="Mukta"/>
                <a:cs typeface="Mukta"/>
                <a:sym typeface="Mukta"/>
              </a:rPr>
              <a:t>Deletion - Average O(logn); Worst Case O(n)</a:t>
            </a:r>
            <a:endParaRPr b="1" sz="2400">
              <a:latin typeface="Mukta"/>
              <a:ea typeface="Mukta"/>
              <a:cs typeface="Mukta"/>
              <a:sym typeface="Mukta"/>
            </a:endParaRPr>
          </a:p>
          <a:p>
            <a:pPr indent="-482600" lvl="0" marL="914400" rtl="0" algn="l">
              <a:lnSpc>
                <a:spcPct val="100000"/>
              </a:lnSpc>
              <a:spcBef>
                <a:spcPts val="1000"/>
              </a:spcBef>
              <a:spcAft>
                <a:spcPts val="0"/>
              </a:spcAft>
              <a:buClr>
                <a:srgbClr val="3F3F3F"/>
              </a:buClr>
              <a:buSzPts val="2400"/>
              <a:buFont typeface="Mukta"/>
              <a:buAutoNum type="arabicPeriod"/>
            </a:pPr>
            <a:r>
              <a:rPr lang="en-US" sz="2400">
                <a:latin typeface="Mukta"/>
                <a:ea typeface="Mukta"/>
                <a:cs typeface="Mukta"/>
                <a:sym typeface="Mukta"/>
              </a:rPr>
              <a:t>If the node has 1 child:</a:t>
            </a:r>
            <a:endParaRPr sz="2400">
              <a:latin typeface="Mukta"/>
              <a:ea typeface="Mukta"/>
              <a:cs typeface="Mukta"/>
              <a:sym typeface="Mukta"/>
            </a:endParaRPr>
          </a:p>
          <a:p>
            <a:pPr indent="-381000" lvl="1" marL="1371600" rtl="0" algn="l">
              <a:lnSpc>
                <a:spcPct val="100000"/>
              </a:lnSpc>
              <a:spcBef>
                <a:spcPts val="0"/>
              </a:spcBef>
              <a:spcAft>
                <a:spcPts val="0"/>
              </a:spcAft>
              <a:buSzPts val="2400"/>
              <a:buFont typeface="Mukta"/>
              <a:buChar char="◦"/>
            </a:pPr>
            <a:r>
              <a:rPr lang="en-US">
                <a:latin typeface="Mukta"/>
                <a:ea typeface="Mukta"/>
                <a:cs typeface="Mukta"/>
                <a:sym typeface="Mukta"/>
              </a:rPr>
              <a:t>replace it with its child and delete child</a:t>
            </a:r>
            <a:endParaRPr>
              <a:latin typeface="Mukta"/>
              <a:ea typeface="Mukta"/>
              <a:cs typeface="Mukta"/>
              <a:sym typeface="Mukta"/>
            </a:endParaRPr>
          </a:p>
          <a:p>
            <a:pPr indent="-482600" lvl="0" marL="914400" rtl="0" algn="l">
              <a:lnSpc>
                <a:spcPct val="100000"/>
              </a:lnSpc>
              <a:spcBef>
                <a:spcPts val="1400"/>
              </a:spcBef>
              <a:spcAft>
                <a:spcPts val="0"/>
              </a:spcAft>
              <a:buClr>
                <a:srgbClr val="3F3F3F"/>
              </a:buClr>
              <a:buSzPts val="2400"/>
              <a:buFont typeface="Mukta"/>
              <a:buAutoNum type="arabicPeriod"/>
            </a:pPr>
            <a:r>
              <a:rPr lang="en-US" sz="2400">
                <a:latin typeface="Mukta"/>
                <a:ea typeface="Mukta"/>
                <a:cs typeface="Mukta"/>
                <a:sym typeface="Mukta"/>
              </a:rPr>
              <a:t>If the node has 2 children:</a:t>
            </a:r>
            <a:endParaRPr sz="2400">
              <a:latin typeface="Mukta"/>
              <a:ea typeface="Mukta"/>
              <a:cs typeface="Mukta"/>
              <a:sym typeface="Mukta"/>
            </a:endParaRPr>
          </a:p>
          <a:p>
            <a:pPr indent="-381000" lvl="1" marL="1371600" rtl="0" algn="l">
              <a:lnSpc>
                <a:spcPct val="100000"/>
              </a:lnSpc>
              <a:spcBef>
                <a:spcPts val="1400"/>
              </a:spcBef>
              <a:spcAft>
                <a:spcPts val="0"/>
              </a:spcAft>
              <a:buSzPts val="2400"/>
              <a:buFont typeface="Mukta"/>
              <a:buChar char="◦"/>
            </a:pPr>
            <a:r>
              <a:rPr lang="en-US">
                <a:latin typeface="Mukta"/>
                <a:ea typeface="Mukta"/>
                <a:cs typeface="Mukta"/>
                <a:sym typeface="Mukta"/>
              </a:rPr>
              <a:t>replace it with its inorder successor (or predecessor)</a:t>
            </a:r>
            <a:endParaRPr>
              <a:latin typeface="Mukta"/>
              <a:ea typeface="Mukta"/>
              <a:cs typeface="Mukta"/>
              <a:sym typeface="Mukta"/>
            </a:endParaRPr>
          </a:p>
          <a:p>
            <a:pPr indent="-381000" lvl="1" marL="1371600" rtl="0" algn="l">
              <a:lnSpc>
                <a:spcPct val="100000"/>
              </a:lnSpc>
              <a:spcBef>
                <a:spcPts val="1400"/>
              </a:spcBef>
              <a:spcAft>
                <a:spcPts val="0"/>
              </a:spcAft>
              <a:buSzPts val="2400"/>
              <a:buFont typeface="Mukta"/>
              <a:buChar char="◦"/>
            </a:pPr>
            <a:r>
              <a:rPr lang="en-US">
                <a:latin typeface="Mukta"/>
                <a:ea typeface="Mukta"/>
                <a:cs typeface="Mukta"/>
                <a:sym typeface="Mukta"/>
              </a:rPr>
              <a:t>remove the in-order node from its original spot in tree and replace it with its child if it has one</a:t>
            </a:r>
            <a:endParaRPr>
              <a:latin typeface="Mukta"/>
              <a:ea typeface="Mukta"/>
              <a:cs typeface="Mukta"/>
              <a:sym typeface="Mukta"/>
            </a:endParaRPr>
          </a:p>
        </p:txBody>
      </p:sp>
      <p:sp>
        <p:nvSpPr>
          <p:cNvPr id="322" name="Google Shape;322;p45"/>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BST Insertion and Deletion</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46"/>
          <p:cNvSpPr/>
          <p:nvPr/>
        </p:nvSpPr>
        <p:spPr>
          <a:xfrm>
            <a:off x="2950192" y="3551349"/>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4</a:t>
            </a:r>
            <a:endParaRPr b="0" i="0" sz="1400" u="none" cap="none" strike="noStrike">
              <a:solidFill>
                <a:srgbClr val="000000"/>
              </a:solidFill>
              <a:latin typeface="Arial"/>
              <a:ea typeface="Arial"/>
              <a:cs typeface="Arial"/>
              <a:sym typeface="Arial"/>
            </a:endParaRPr>
          </a:p>
        </p:txBody>
      </p:sp>
      <p:grpSp>
        <p:nvGrpSpPr>
          <p:cNvPr id="329" name="Google Shape;329;p46"/>
          <p:cNvGrpSpPr/>
          <p:nvPr/>
        </p:nvGrpSpPr>
        <p:grpSpPr>
          <a:xfrm>
            <a:off x="3526237" y="2393568"/>
            <a:ext cx="2643923" cy="1720281"/>
            <a:chOff x="3526237" y="1828800"/>
            <a:chExt cx="2643923" cy="1720281"/>
          </a:xfrm>
        </p:grpSpPr>
        <p:sp>
          <p:nvSpPr>
            <p:cNvPr id="330" name="Google Shape;330;p46"/>
            <p:cNvSpPr/>
            <p:nvPr/>
          </p:nvSpPr>
          <p:spPr>
            <a:xfrm>
              <a:off x="5495160" y="2986581"/>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10</a:t>
              </a:r>
              <a:endParaRPr b="0" i="0" sz="1400" u="none" cap="none" strike="noStrike">
                <a:solidFill>
                  <a:srgbClr val="000000"/>
                </a:solidFill>
                <a:latin typeface="Arial"/>
                <a:ea typeface="Arial"/>
                <a:cs typeface="Arial"/>
                <a:sym typeface="Arial"/>
              </a:endParaRPr>
            </a:p>
          </p:txBody>
        </p:sp>
        <p:cxnSp>
          <p:nvCxnSpPr>
            <p:cNvPr id="331" name="Google Shape;331;p46"/>
            <p:cNvCxnSpPr>
              <a:endCxn id="332" idx="3"/>
            </p:cNvCxnSpPr>
            <p:nvPr/>
          </p:nvCxnSpPr>
          <p:spPr>
            <a:xfrm flipH="1" rot="10800000">
              <a:off x="3526237" y="2308924"/>
              <a:ext cx="713400" cy="759900"/>
            </a:xfrm>
            <a:prstGeom prst="straightConnector1">
              <a:avLst/>
            </a:prstGeom>
            <a:noFill/>
            <a:ln cap="flat" cmpd="sng" w="9525">
              <a:solidFill>
                <a:srgbClr val="4A7EBB"/>
              </a:solidFill>
              <a:prstDash val="solid"/>
              <a:miter lim="8000"/>
              <a:headEnd len="sm" w="sm" type="none"/>
              <a:tailEnd len="sm" w="sm" type="none"/>
            </a:ln>
          </p:spPr>
        </p:cxnSp>
        <p:cxnSp>
          <p:nvCxnSpPr>
            <p:cNvPr id="333" name="Google Shape;333;p46"/>
            <p:cNvCxnSpPr>
              <a:stCxn id="330" idx="1"/>
              <a:endCxn id="332" idx="5"/>
            </p:cNvCxnSpPr>
            <p:nvPr/>
          </p:nvCxnSpPr>
          <p:spPr>
            <a:xfrm rot="10800000">
              <a:off x="4716811" y="2309057"/>
              <a:ext cx="877200" cy="759900"/>
            </a:xfrm>
            <a:prstGeom prst="straightConnector1">
              <a:avLst/>
            </a:prstGeom>
            <a:noFill/>
            <a:ln cap="flat" cmpd="sng" w="9525">
              <a:solidFill>
                <a:srgbClr val="4A7EBB"/>
              </a:solidFill>
              <a:prstDash val="solid"/>
              <a:miter lim="8000"/>
              <a:headEnd len="sm" w="sm" type="none"/>
              <a:tailEnd len="sm" w="sm" type="none"/>
            </a:ln>
          </p:spPr>
        </p:cxnSp>
        <p:sp>
          <p:nvSpPr>
            <p:cNvPr id="332" name="Google Shape;332;p46"/>
            <p:cNvSpPr/>
            <p:nvPr/>
          </p:nvSpPr>
          <p:spPr>
            <a:xfrm>
              <a:off x="4140786" y="1828800"/>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8</a:t>
              </a:r>
              <a:endParaRPr b="0" i="0" sz="1400" u="none" cap="none" strike="noStrike">
                <a:solidFill>
                  <a:srgbClr val="000000"/>
                </a:solidFill>
                <a:latin typeface="Arial"/>
                <a:ea typeface="Arial"/>
                <a:cs typeface="Arial"/>
                <a:sym typeface="Arial"/>
              </a:endParaRPr>
            </a:p>
          </p:txBody>
        </p:sp>
      </p:grpSp>
      <p:sp>
        <p:nvSpPr>
          <p:cNvPr id="334" name="Google Shape;334;p46"/>
          <p:cNvSpPr txBox="1"/>
          <p:nvPr/>
        </p:nvSpPr>
        <p:spPr>
          <a:xfrm>
            <a:off x="1045975" y="1607950"/>
            <a:ext cx="7085700" cy="713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2400" u="none" cap="none" strike="noStrike">
                <a:solidFill>
                  <a:srgbClr val="000000"/>
                </a:solidFill>
                <a:latin typeface="Mukta"/>
                <a:ea typeface="Mukta"/>
                <a:cs typeface="Mukta"/>
                <a:sym typeface="Mukta"/>
              </a:rPr>
              <a:t>Insert the following to the BST:</a:t>
            </a:r>
            <a:br>
              <a:rPr b="0" i="0" lang="en-US" sz="2400" u="none" cap="none" strike="noStrike">
                <a:solidFill>
                  <a:srgbClr val="000000"/>
                </a:solidFill>
                <a:latin typeface="Mukta"/>
                <a:ea typeface="Mukta"/>
                <a:cs typeface="Mukta"/>
                <a:sym typeface="Mukta"/>
              </a:rPr>
            </a:br>
            <a:r>
              <a:rPr b="1" i="0" lang="en-US" sz="2400" u="none" cap="none" strike="noStrike">
                <a:solidFill>
                  <a:srgbClr val="000000"/>
                </a:solidFill>
                <a:latin typeface="Mukta"/>
                <a:ea typeface="Mukta"/>
                <a:cs typeface="Mukta"/>
                <a:sym typeface="Mukta"/>
              </a:rPr>
              <a:t>3 5 6 9</a:t>
            </a:r>
            <a:br>
              <a:rPr b="0" i="0" lang="en-US" sz="2400" u="none" cap="none" strike="noStrike">
                <a:solidFill>
                  <a:srgbClr val="000000"/>
                </a:solidFill>
                <a:latin typeface="Mukta"/>
                <a:ea typeface="Mukta"/>
                <a:cs typeface="Mukta"/>
                <a:sym typeface="Mukta"/>
              </a:rPr>
            </a:br>
            <a:endParaRPr b="0" i="0" sz="2400" u="none" cap="none" strike="noStrike">
              <a:solidFill>
                <a:srgbClr val="000000"/>
              </a:solidFill>
              <a:latin typeface="Mukta"/>
              <a:ea typeface="Mukta"/>
              <a:cs typeface="Mukta"/>
              <a:sym typeface="Mukta"/>
            </a:endParaRPr>
          </a:p>
        </p:txBody>
      </p:sp>
      <p:sp>
        <p:nvSpPr>
          <p:cNvPr id="335" name="Google Shape;335;p46"/>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Binary Search Trees: Insert</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47"/>
          <p:cNvSpPr/>
          <p:nvPr/>
        </p:nvSpPr>
        <p:spPr>
          <a:xfrm>
            <a:off x="2950192" y="3551349"/>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4</a:t>
            </a:r>
            <a:endParaRPr b="0" i="0" sz="1400" u="none" cap="none" strike="noStrike">
              <a:solidFill>
                <a:srgbClr val="000000"/>
              </a:solidFill>
              <a:latin typeface="Arial"/>
              <a:ea typeface="Arial"/>
              <a:cs typeface="Arial"/>
              <a:sym typeface="Arial"/>
            </a:endParaRPr>
          </a:p>
        </p:txBody>
      </p:sp>
      <p:sp>
        <p:nvSpPr>
          <p:cNvPr id="342" name="Google Shape;342;p47"/>
          <p:cNvSpPr txBox="1"/>
          <p:nvPr/>
        </p:nvSpPr>
        <p:spPr>
          <a:xfrm>
            <a:off x="1045975" y="1607950"/>
            <a:ext cx="7085700" cy="713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2400" u="none" cap="none" strike="noStrike">
                <a:solidFill>
                  <a:srgbClr val="000000"/>
                </a:solidFill>
                <a:latin typeface="Mukta"/>
                <a:ea typeface="Mukta"/>
                <a:cs typeface="Mukta"/>
                <a:sym typeface="Mukta"/>
              </a:rPr>
              <a:t>Insert the following to the BST:</a:t>
            </a:r>
            <a:br>
              <a:rPr b="0" i="0" lang="en-US" sz="2400" u="none" cap="none" strike="noStrike">
                <a:solidFill>
                  <a:srgbClr val="000000"/>
                </a:solidFill>
                <a:latin typeface="Mukta"/>
                <a:ea typeface="Mukta"/>
                <a:cs typeface="Mukta"/>
                <a:sym typeface="Mukta"/>
              </a:rPr>
            </a:br>
            <a:r>
              <a:rPr b="1" i="0" lang="en-US" sz="2400" u="none" cap="none" strike="noStrike">
                <a:solidFill>
                  <a:srgbClr val="B7B7B7"/>
                </a:solidFill>
                <a:latin typeface="Mukta"/>
                <a:ea typeface="Mukta"/>
                <a:cs typeface="Mukta"/>
                <a:sym typeface="Mukta"/>
              </a:rPr>
              <a:t>3 5 6</a:t>
            </a:r>
            <a:r>
              <a:rPr b="1" i="0" lang="en-US" sz="2400" u="none" cap="none" strike="noStrike">
                <a:solidFill>
                  <a:srgbClr val="000000"/>
                </a:solidFill>
                <a:latin typeface="Mukta"/>
                <a:ea typeface="Mukta"/>
                <a:cs typeface="Mukta"/>
                <a:sym typeface="Mukta"/>
              </a:rPr>
              <a:t> </a:t>
            </a:r>
            <a:r>
              <a:rPr b="1" i="0" lang="en-US" sz="2400" u="none" cap="none" strike="noStrike">
                <a:solidFill>
                  <a:srgbClr val="B7B7B7"/>
                </a:solidFill>
                <a:latin typeface="Mukta"/>
                <a:ea typeface="Mukta"/>
                <a:cs typeface="Mukta"/>
                <a:sym typeface="Mukta"/>
              </a:rPr>
              <a:t>9</a:t>
            </a:r>
            <a:br>
              <a:rPr b="0" i="0" lang="en-US" sz="2400" u="none" cap="none" strike="noStrike">
                <a:solidFill>
                  <a:srgbClr val="000000"/>
                </a:solidFill>
                <a:latin typeface="Mukta"/>
                <a:ea typeface="Mukta"/>
                <a:cs typeface="Mukta"/>
                <a:sym typeface="Mukta"/>
              </a:rPr>
            </a:br>
            <a:endParaRPr b="0" i="0" sz="2400" u="none" cap="none" strike="noStrike">
              <a:solidFill>
                <a:srgbClr val="000000"/>
              </a:solidFill>
              <a:latin typeface="Mukta"/>
              <a:ea typeface="Mukta"/>
              <a:cs typeface="Mukta"/>
              <a:sym typeface="Mukta"/>
            </a:endParaRPr>
          </a:p>
        </p:txBody>
      </p:sp>
      <p:grpSp>
        <p:nvGrpSpPr>
          <p:cNvPr id="343" name="Google Shape;343;p47"/>
          <p:cNvGrpSpPr/>
          <p:nvPr/>
        </p:nvGrpSpPr>
        <p:grpSpPr>
          <a:xfrm>
            <a:off x="3526237" y="2393568"/>
            <a:ext cx="2643923" cy="1720281"/>
            <a:chOff x="3526237" y="1828800"/>
            <a:chExt cx="2643923" cy="1720281"/>
          </a:xfrm>
        </p:grpSpPr>
        <p:sp>
          <p:nvSpPr>
            <p:cNvPr id="344" name="Google Shape;344;p47"/>
            <p:cNvSpPr/>
            <p:nvPr/>
          </p:nvSpPr>
          <p:spPr>
            <a:xfrm>
              <a:off x="5495160" y="2986581"/>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10</a:t>
              </a:r>
              <a:endParaRPr b="0" i="0" sz="1400" u="none" cap="none" strike="noStrike">
                <a:solidFill>
                  <a:srgbClr val="000000"/>
                </a:solidFill>
                <a:latin typeface="Arial"/>
                <a:ea typeface="Arial"/>
                <a:cs typeface="Arial"/>
                <a:sym typeface="Arial"/>
              </a:endParaRPr>
            </a:p>
          </p:txBody>
        </p:sp>
        <p:cxnSp>
          <p:nvCxnSpPr>
            <p:cNvPr id="345" name="Google Shape;345;p47"/>
            <p:cNvCxnSpPr>
              <a:endCxn id="346" idx="3"/>
            </p:cNvCxnSpPr>
            <p:nvPr/>
          </p:nvCxnSpPr>
          <p:spPr>
            <a:xfrm flipH="1" rot="10800000">
              <a:off x="3526237" y="2308924"/>
              <a:ext cx="713400" cy="759900"/>
            </a:xfrm>
            <a:prstGeom prst="straightConnector1">
              <a:avLst/>
            </a:prstGeom>
            <a:noFill/>
            <a:ln cap="flat" cmpd="sng" w="9525">
              <a:solidFill>
                <a:srgbClr val="4A7EBB"/>
              </a:solidFill>
              <a:prstDash val="solid"/>
              <a:miter lim="8000"/>
              <a:headEnd len="sm" w="sm" type="none"/>
              <a:tailEnd len="sm" w="sm" type="none"/>
            </a:ln>
          </p:spPr>
        </p:cxnSp>
        <p:cxnSp>
          <p:nvCxnSpPr>
            <p:cNvPr id="347" name="Google Shape;347;p47"/>
            <p:cNvCxnSpPr>
              <a:stCxn id="344" idx="1"/>
              <a:endCxn id="346" idx="5"/>
            </p:cNvCxnSpPr>
            <p:nvPr/>
          </p:nvCxnSpPr>
          <p:spPr>
            <a:xfrm rot="10800000">
              <a:off x="4716811" y="2309057"/>
              <a:ext cx="877200" cy="759900"/>
            </a:xfrm>
            <a:prstGeom prst="straightConnector1">
              <a:avLst/>
            </a:prstGeom>
            <a:noFill/>
            <a:ln cap="flat" cmpd="sng" w="9525">
              <a:solidFill>
                <a:srgbClr val="4A7EBB"/>
              </a:solidFill>
              <a:prstDash val="solid"/>
              <a:miter lim="8000"/>
              <a:headEnd len="sm" w="sm" type="none"/>
              <a:tailEnd len="sm" w="sm" type="none"/>
            </a:ln>
          </p:spPr>
        </p:cxnSp>
        <p:sp>
          <p:nvSpPr>
            <p:cNvPr id="346" name="Google Shape;346;p47"/>
            <p:cNvSpPr/>
            <p:nvPr/>
          </p:nvSpPr>
          <p:spPr>
            <a:xfrm>
              <a:off x="4140786" y="1828800"/>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8</a:t>
              </a:r>
              <a:endParaRPr b="0" i="0" sz="1400" u="none" cap="none" strike="noStrike">
                <a:solidFill>
                  <a:srgbClr val="000000"/>
                </a:solidFill>
                <a:latin typeface="Arial"/>
                <a:ea typeface="Arial"/>
                <a:cs typeface="Arial"/>
                <a:sym typeface="Arial"/>
              </a:endParaRPr>
            </a:p>
          </p:txBody>
        </p:sp>
      </p:grpSp>
      <p:grpSp>
        <p:nvGrpSpPr>
          <p:cNvPr id="348" name="Google Shape;348;p47"/>
          <p:cNvGrpSpPr/>
          <p:nvPr/>
        </p:nvGrpSpPr>
        <p:grpSpPr>
          <a:xfrm>
            <a:off x="3526372" y="4031379"/>
            <a:ext cx="694200" cy="1036200"/>
            <a:chOff x="3709097" y="3680036"/>
            <a:chExt cx="694200" cy="1036200"/>
          </a:xfrm>
        </p:grpSpPr>
        <p:sp>
          <p:nvSpPr>
            <p:cNvPr id="349" name="Google Shape;349;p47"/>
            <p:cNvSpPr/>
            <p:nvPr/>
          </p:nvSpPr>
          <p:spPr>
            <a:xfrm>
              <a:off x="3728297" y="4153736"/>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5</a:t>
              </a:r>
              <a:endParaRPr b="0" i="0" sz="1400" u="none" cap="none" strike="noStrike">
                <a:solidFill>
                  <a:srgbClr val="000000"/>
                </a:solidFill>
                <a:latin typeface="Arial"/>
                <a:ea typeface="Arial"/>
                <a:cs typeface="Arial"/>
                <a:sym typeface="Arial"/>
              </a:endParaRPr>
            </a:p>
          </p:txBody>
        </p:sp>
        <p:cxnSp>
          <p:nvCxnSpPr>
            <p:cNvPr id="350" name="Google Shape;350;p47"/>
            <p:cNvCxnSpPr>
              <a:stCxn id="349" idx="0"/>
              <a:endCxn id="341" idx="5"/>
            </p:cNvCxnSpPr>
            <p:nvPr/>
          </p:nvCxnSpPr>
          <p:spPr>
            <a:xfrm rot="10800000">
              <a:off x="3709097" y="3680036"/>
              <a:ext cx="356700" cy="473700"/>
            </a:xfrm>
            <a:prstGeom prst="straightConnector1">
              <a:avLst/>
            </a:prstGeom>
            <a:noFill/>
            <a:ln cap="flat" cmpd="sng" w="9525">
              <a:solidFill>
                <a:srgbClr val="4A7EBB"/>
              </a:solidFill>
              <a:prstDash val="solid"/>
              <a:miter lim="8000"/>
              <a:headEnd len="sm" w="sm" type="none"/>
              <a:tailEnd len="sm" w="sm" type="none"/>
            </a:ln>
          </p:spPr>
        </p:cxnSp>
      </p:grpSp>
      <p:sp>
        <p:nvSpPr>
          <p:cNvPr id="351" name="Google Shape;351;p47"/>
          <p:cNvSpPr/>
          <p:nvPr/>
        </p:nvSpPr>
        <p:spPr>
          <a:xfrm>
            <a:off x="2950192" y="3551349"/>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4</a:t>
            </a:r>
            <a:endParaRPr b="0" i="0" sz="1400" u="none" cap="none" strike="noStrike">
              <a:solidFill>
                <a:srgbClr val="000000"/>
              </a:solidFill>
              <a:latin typeface="Arial"/>
              <a:ea typeface="Arial"/>
              <a:cs typeface="Arial"/>
              <a:sym typeface="Arial"/>
            </a:endParaRPr>
          </a:p>
        </p:txBody>
      </p:sp>
      <p:grpSp>
        <p:nvGrpSpPr>
          <p:cNvPr id="352" name="Google Shape;352;p47"/>
          <p:cNvGrpSpPr/>
          <p:nvPr/>
        </p:nvGrpSpPr>
        <p:grpSpPr>
          <a:xfrm>
            <a:off x="3526237" y="2393568"/>
            <a:ext cx="2643923" cy="1720281"/>
            <a:chOff x="3526237" y="1828800"/>
            <a:chExt cx="2643923" cy="1720281"/>
          </a:xfrm>
        </p:grpSpPr>
        <p:sp>
          <p:nvSpPr>
            <p:cNvPr id="353" name="Google Shape;353;p47"/>
            <p:cNvSpPr/>
            <p:nvPr/>
          </p:nvSpPr>
          <p:spPr>
            <a:xfrm>
              <a:off x="5495160" y="2986581"/>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10</a:t>
              </a:r>
              <a:endParaRPr b="0" i="0" sz="1400" u="none" cap="none" strike="noStrike">
                <a:solidFill>
                  <a:srgbClr val="000000"/>
                </a:solidFill>
                <a:latin typeface="Arial"/>
                <a:ea typeface="Arial"/>
                <a:cs typeface="Arial"/>
                <a:sym typeface="Arial"/>
              </a:endParaRPr>
            </a:p>
          </p:txBody>
        </p:sp>
        <p:cxnSp>
          <p:nvCxnSpPr>
            <p:cNvPr id="354" name="Google Shape;354;p47"/>
            <p:cNvCxnSpPr>
              <a:endCxn id="355" idx="3"/>
            </p:cNvCxnSpPr>
            <p:nvPr/>
          </p:nvCxnSpPr>
          <p:spPr>
            <a:xfrm flipH="1" rot="10800000">
              <a:off x="3526237" y="2308924"/>
              <a:ext cx="713400" cy="759900"/>
            </a:xfrm>
            <a:prstGeom prst="straightConnector1">
              <a:avLst/>
            </a:prstGeom>
            <a:noFill/>
            <a:ln cap="flat" cmpd="sng" w="9525">
              <a:solidFill>
                <a:srgbClr val="4A7EBB"/>
              </a:solidFill>
              <a:prstDash val="solid"/>
              <a:miter lim="8000"/>
              <a:headEnd len="sm" w="sm" type="none"/>
              <a:tailEnd len="sm" w="sm" type="none"/>
            </a:ln>
          </p:spPr>
        </p:cxnSp>
        <p:cxnSp>
          <p:nvCxnSpPr>
            <p:cNvPr id="356" name="Google Shape;356;p47"/>
            <p:cNvCxnSpPr>
              <a:stCxn id="353" idx="1"/>
              <a:endCxn id="355" idx="5"/>
            </p:cNvCxnSpPr>
            <p:nvPr/>
          </p:nvCxnSpPr>
          <p:spPr>
            <a:xfrm rot="10800000">
              <a:off x="4716811" y="2309057"/>
              <a:ext cx="877200" cy="759900"/>
            </a:xfrm>
            <a:prstGeom prst="straightConnector1">
              <a:avLst/>
            </a:prstGeom>
            <a:noFill/>
            <a:ln cap="flat" cmpd="sng" w="9525">
              <a:solidFill>
                <a:srgbClr val="4A7EBB"/>
              </a:solidFill>
              <a:prstDash val="solid"/>
              <a:miter lim="8000"/>
              <a:headEnd len="sm" w="sm" type="none"/>
              <a:tailEnd len="sm" w="sm" type="none"/>
            </a:ln>
          </p:spPr>
        </p:cxnSp>
        <p:sp>
          <p:nvSpPr>
            <p:cNvPr id="355" name="Google Shape;355;p47"/>
            <p:cNvSpPr/>
            <p:nvPr/>
          </p:nvSpPr>
          <p:spPr>
            <a:xfrm>
              <a:off x="4140786" y="1828800"/>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8</a:t>
              </a:r>
              <a:endParaRPr b="0" i="0" sz="1400" u="none" cap="none" strike="noStrike">
                <a:solidFill>
                  <a:srgbClr val="000000"/>
                </a:solidFill>
                <a:latin typeface="Arial"/>
                <a:ea typeface="Arial"/>
                <a:cs typeface="Arial"/>
                <a:sym typeface="Arial"/>
              </a:endParaRPr>
            </a:p>
          </p:txBody>
        </p:sp>
      </p:grpSp>
      <p:grpSp>
        <p:nvGrpSpPr>
          <p:cNvPr id="357" name="Google Shape;357;p47"/>
          <p:cNvGrpSpPr/>
          <p:nvPr/>
        </p:nvGrpSpPr>
        <p:grpSpPr>
          <a:xfrm>
            <a:off x="4118772" y="4939654"/>
            <a:ext cx="694200" cy="1036200"/>
            <a:chOff x="3709097" y="3680036"/>
            <a:chExt cx="694200" cy="1036200"/>
          </a:xfrm>
        </p:grpSpPr>
        <p:sp>
          <p:nvSpPr>
            <p:cNvPr id="358" name="Google Shape;358;p47"/>
            <p:cNvSpPr/>
            <p:nvPr/>
          </p:nvSpPr>
          <p:spPr>
            <a:xfrm>
              <a:off x="3728297" y="4153736"/>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6</a:t>
              </a:r>
              <a:endParaRPr b="0" i="0" sz="1400" u="none" cap="none" strike="noStrike">
                <a:solidFill>
                  <a:srgbClr val="000000"/>
                </a:solidFill>
                <a:latin typeface="Arial"/>
                <a:ea typeface="Arial"/>
                <a:cs typeface="Arial"/>
                <a:sym typeface="Arial"/>
              </a:endParaRPr>
            </a:p>
          </p:txBody>
        </p:sp>
        <p:cxnSp>
          <p:nvCxnSpPr>
            <p:cNvPr id="359" name="Google Shape;359;p47"/>
            <p:cNvCxnSpPr>
              <a:stCxn id="358" idx="0"/>
            </p:cNvCxnSpPr>
            <p:nvPr/>
          </p:nvCxnSpPr>
          <p:spPr>
            <a:xfrm rot="10800000">
              <a:off x="3709097" y="3680036"/>
              <a:ext cx="356700" cy="473700"/>
            </a:xfrm>
            <a:prstGeom prst="straightConnector1">
              <a:avLst/>
            </a:prstGeom>
            <a:noFill/>
            <a:ln cap="flat" cmpd="sng" w="9525">
              <a:solidFill>
                <a:srgbClr val="4A7EBB"/>
              </a:solidFill>
              <a:prstDash val="solid"/>
              <a:miter lim="8000"/>
              <a:headEnd len="sm" w="sm" type="none"/>
              <a:tailEnd len="sm" w="sm" type="none"/>
            </a:ln>
          </p:spPr>
        </p:cxnSp>
      </p:grpSp>
      <p:sp>
        <p:nvSpPr>
          <p:cNvPr id="360" name="Google Shape;360;p47"/>
          <p:cNvSpPr/>
          <p:nvPr/>
        </p:nvSpPr>
        <p:spPr>
          <a:xfrm>
            <a:off x="4573992" y="4505074"/>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9</a:t>
            </a:r>
            <a:endParaRPr b="0" i="0" sz="1400" u="none" cap="none" strike="noStrike">
              <a:solidFill>
                <a:srgbClr val="000000"/>
              </a:solidFill>
              <a:latin typeface="Arial"/>
              <a:ea typeface="Arial"/>
              <a:cs typeface="Arial"/>
              <a:sym typeface="Arial"/>
            </a:endParaRPr>
          </a:p>
        </p:txBody>
      </p:sp>
      <p:cxnSp>
        <p:nvCxnSpPr>
          <p:cNvPr id="361" name="Google Shape;361;p47"/>
          <p:cNvCxnSpPr>
            <a:stCxn id="360" idx="7"/>
          </p:cNvCxnSpPr>
          <p:nvPr/>
        </p:nvCxnSpPr>
        <p:spPr>
          <a:xfrm flipH="1" rot="10800000">
            <a:off x="5150141" y="4031250"/>
            <a:ext cx="448500" cy="556200"/>
          </a:xfrm>
          <a:prstGeom prst="straightConnector1">
            <a:avLst/>
          </a:prstGeom>
          <a:noFill/>
          <a:ln cap="flat" cmpd="sng" w="9525">
            <a:solidFill>
              <a:srgbClr val="4A7EBB"/>
            </a:solidFill>
            <a:prstDash val="solid"/>
            <a:miter lim="8000"/>
            <a:headEnd len="sm" w="sm" type="none"/>
            <a:tailEnd len="sm" w="sm" type="none"/>
          </a:ln>
        </p:spPr>
      </p:cxnSp>
      <p:cxnSp>
        <p:nvCxnSpPr>
          <p:cNvPr id="362" name="Google Shape;362;p47"/>
          <p:cNvCxnSpPr/>
          <p:nvPr/>
        </p:nvCxnSpPr>
        <p:spPr>
          <a:xfrm flipH="1" rot="10800000">
            <a:off x="2616991" y="4037650"/>
            <a:ext cx="448500" cy="556200"/>
          </a:xfrm>
          <a:prstGeom prst="straightConnector1">
            <a:avLst/>
          </a:prstGeom>
          <a:noFill/>
          <a:ln cap="flat" cmpd="sng" w="9525">
            <a:solidFill>
              <a:srgbClr val="4A7EBB"/>
            </a:solidFill>
            <a:prstDash val="solid"/>
            <a:miter lim="8000"/>
            <a:headEnd len="sm" w="sm" type="none"/>
            <a:tailEnd len="sm" w="sm" type="none"/>
          </a:ln>
        </p:spPr>
      </p:cxnSp>
      <p:sp>
        <p:nvSpPr>
          <p:cNvPr id="363" name="Google Shape;363;p47"/>
          <p:cNvSpPr/>
          <p:nvPr/>
        </p:nvSpPr>
        <p:spPr>
          <a:xfrm>
            <a:off x="2147067" y="4505074"/>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sp>
        <p:nvSpPr>
          <p:cNvPr id="364" name="Google Shape;364;p47"/>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Binary Search Trees: Insert</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grpSp>
        <p:nvGrpSpPr>
          <p:cNvPr id="370" name="Google Shape;370;p48"/>
          <p:cNvGrpSpPr/>
          <p:nvPr/>
        </p:nvGrpSpPr>
        <p:grpSpPr>
          <a:xfrm>
            <a:off x="3526237" y="2317368"/>
            <a:ext cx="2643923" cy="1720281"/>
            <a:chOff x="3526237" y="1828800"/>
            <a:chExt cx="2643923" cy="1720281"/>
          </a:xfrm>
        </p:grpSpPr>
        <p:sp>
          <p:nvSpPr>
            <p:cNvPr id="371" name="Google Shape;371;p48"/>
            <p:cNvSpPr/>
            <p:nvPr/>
          </p:nvSpPr>
          <p:spPr>
            <a:xfrm>
              <a:off x="5495160" y="2986581"/>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10</a:t>
              </a:r>
              <a:endParaRPr b="0" i="0" sz="1400" u="none" cap="none" strike="noStrike">
                <a:solidFill>
                  <a:srgbClr val="000000"/>
                </a:solidFill>
                <a:latin typeface="Arial"/>
                <a:ea typeface="Arial"/>
                <a:cs typeface="Arial"/>
                <a:sym typeface="Arial"/>
              </a:endParaRPr>
            </a:p>
          </p:txBody>
        </p:sp>
        <p:sp>
          <p:nvSpPr>
            <p:cNvPr id="372" name="Google Shape;372;p48"/>
            <p:cNvSpPr/>
            <p:nvPr/>
          </p:nvSpPr>
          <p:spPr>
            <a:xfrm>
              <a:off x="4140786" y="1828800"/>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8</a:t>
              </a:r>
              <a:endParaRPr b="0" i="0" sz="1400" u="none" cap="none" strike="noStrike">
                <a:solidFill>
                  <a:srgbClr val="000000"/>
                </a:solidFill>
                <a:latin typeface="Arial"/>
                <a:ea typeface="Arial"/>
                <a:cs typeface="Arial"/>
                <a:sym typeface="Arial"/>
              </a:endParaRPr>
            </a:p>
          </p:txBody>
        </p:sp>
        <p:cxnSp>
          <p:nvCxnSpPr>
            <p:cNvPr id="373" name="Google Shape;373;p48"/>
            <p:cNvCxnSpPr>
              <a:endCxn id="372" idx="3"/>
            </p:cNvCxnSpPr>
            <p:nvPr/>
          </p:nvCxnSpPr>
          <p:spPr>
            <a:xfrm flipH="1" rot="10800000">
              <a:off x="3526237" y="2308924"/>
              <a:ext cx="713400" cy="759900"/>
            </a:xfrm>
            <a:prstGeom prst="straightConnector1">
              <a:avLst/>
            </a:prstGeom>
            <a:noFill/>
            <a:ln cap="flat" cmpd="sng" w="9525">
              <a:solidFill>
                <a:srgbClr val="4A7EBB"/>
              </a:solidFill>
              <a:prstDash val="solid"/>
              <a:miter lim="8000"/>
              <a:headEnd len="sm" w="sm" type="none"/>
              <a:tailEnd len="sm" w="sm" type="none"/>
            </a:ln>
          </p:spPr>
        </p:cxnSp>
        <p:cxnSp>
          <p:nvCxnSpPr>
            <p:cNvPr id="374" name="Google Shape;374;p48"/>
            <p:cNvCxnSpPr>
              <a:stCxn id="371" idx="1"/>
              <a:endCxn id="372" idx="5"/>
            </p:cNvCxnSpPr>
            <p:nvPr/>
          </p:nvCxnSpPr>
          <p:spPr>
            <a:xfrm rot="10800000">
              <a:off x="4716811" y="2309057"/>
              <a:ext cx="877200" cy="759900"/>
            </a:xfrm>
            <a:prstGeom prst="straightConnector1">
              <a:avLst/>
            </a:prstGeom>
            <a:noFill/>
            <a:ln cap="flat" cmpd="sng" w="9525">
              <a:solidFill>
                <a:srgbClr val="4A7EBB"/>
              </a:solidFill>
              <a:prstDash val="solid"/>
              <a:miter lim="8000"/>
              <a:headEnd len="sm" w="sm" type="none"/>
              <a:tailEnd len="sm" w="sm" type="none"/>
            </a:ln>
          </p:spPr>
        </p:cxnSp>
      </p:grpSp>
      <p:sp>
        <p:nvSpPr>
          <p:cNvPr id="375" name="Google Shape;375;p48"/>
          <p:cNvSpPr/>
          <p:nvPr/>
        </p:nvSpPr>
        <p:spPr>
          <a:xfrm>
            <a:off x="2950192" y="3475149"/>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4</a:t>
            </a:r>
            <a:endParaRPr b="0" i="0" sz="1400" u="none" cap="none" strike="noStrike">
              <a:solidFill>
                <a:srgbClr val="000000"/>
              </a:solidFill>
              <a:latin typeface="Arial"/>
              <a:ea typeface="Arial"/>
              <a:cs typeface="Arial"/>
              <a:sym typeface="Arial"/>
            </a:endParaRPr>
          </a:p>
        </p:txBody>
      </p:sp>
      <p:grpSp>
        <p:nvGrpSpPr>
          <p:cNvPr id="376" name="Google Shape;376;p48"/>
          <p:cNvGrpSpPr/>
          <p:nvPr/>
        </p:nvGrpSpPr>
        <p:grpSpPr>
          <a:xfrm>
            <a:off x="2132388" y="3970367"/>
            <a:ext cx="4818567" cy="1295700"/>
            <a:chOff x="2162713" y="3466624"/>
            <a:chExt cx="4818567" cy="1295700"/>
          </a:xfrm>
        </p:grpSpPr>
        <p:sp>
          <p:nvSpPr>
            <p:cNvPr id="377" name="Google Shape;377;p48"/>
            <p:cNvSpPr/>
            <p:nvPr/>
          </p:nvSpPr>
          <p:spPr>
            <a:xfrm>
              <a:off x="2162713" y="4116237"/>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cxnSp>
          <p:nvCxnSpPr>
            <p:cNvPr id="378" name="Google Shape;378;p48"/>
            <p:cNvCxnSpPr>
              <a:stCxn id="377" idx="0"/>
            </p:cNvCxnSpPr>
            <p:nvPr/>
          </p:nvCxnSpPr>
          <p:spPr>
            <a:xfrm flipH="1" rot="10800000">
              <a:off x="2500213" y="3466737"/>
              <a:ext cx="548700" cy="649500"/>
            </a:xfrm>
            <a:prstGeom prst="straightConnector1">
              <a:avLst/>
            </a:prstGeom>
            <a:noFill/>
            <a:ln cap="flat" cmpd="sng" w="9525">
              <a:solidFill>
                <a:srgbClr val="4A7EBB"/>
              </a:solidFill>
              <a:prstDash val="solid"/>
              <a:miter lim="8000"/>
              <a:headEnd len="sm" w="sm" type="none"/>
              <a:tailEnd len="sm" w="sm" type="none"/>
            </a:ln>
          </p:spPr>
        </p:cxnSp>
        <p:sp>
          <p:nvSpPr>
            <p:cNvPr id="379" name="Google Shape;379;p48"/>
            <p:cNvSpPr/>
            <p:nvPr/>
          </p:nvSpPr>
          <p:spPr>
            <a:xfrm>
              <a:off x="3728297" y="4153736"/>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5</a:t>
              </a:r>
              <a:endParaRPr b="0" i="0" sz="1400" u="none" cap="none" strike="noStrike">
                <a:solidFill>
                  <a:srgbClr val="000000"/>
                </a:solidFill>
                <a:latin typeface="Arial"/>
                <a:ea typeface="Arial"/>
                <a:cs typeface="Arial"/>
                <a:sym typeface="Arial"/>
              </a:endParaRPr>
            </a:p>
          </p:txBody>
        </p:sp>
        <p:sp>
          <p:nvSpPr>
            <p:cNvPr id="380" name="Google Shape;380;p48"/>
            <p:cNvSpPr/>
            <p:nvPr/>
          </p:nvSpPr>
          <p:spPr>
            <a:xfrm>
              <a:off x="4740696" y="4162325"/>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9</a:t>
              </a:r>
              <a:endParaRPr b="0" i="0" sz="1400" u="none" cap="none" strike="noStrike">
                <a:solidFill>
                  <a:srgbClr val="000000"/>
                </a:solidFill>
                <a:latin typeface="Arial"/>
                <a:ea typeface="Arial"/>
                <a:cs typeface="Arial"/>
                <a:sym typeface="Arial"/>
              </a:endParaRPr>
            </a:p>
          </p:txBody>
        </p:sp>
        <p:cxnSp>
          <p:nvCxnSpPr>
            <p:cNvPr id="381" name="Google Shape;381;p48"/>
            <p:cNvCxnSpPr>
              <a:stCxn id="380" idx="0"/>
            </p:cNvCxnSpPr>
            <p:nvPr/>
          </p:nvCxnSpPr>
          <p:spPr>
            <a:xfrm flipH="1" rot="10800000">
              <a:off x="5078196" y="3466625"/>
              <a:ext cx="515700" cy="695700"/>
            </a:xfrm>
            <a:prstGeom prst="straightConnector1">
              <a:avLst/>
            </a:prstGeom>
            <a:noFill/>
            <a:ln cap="flat" cmpd="sng" w="9525">
              <a:solidFill>
                <a:srgbClr val="4A7EBB"/>
              </a:solidFill>
              <a:prstDash val="solid"/>
              <a:miter lim="8000"/>
              <a:headEnd len="sm" w="sm" type="none"/>
              <a:tailEnd len="sm" w="sm" type="none"/>
            </a:ln>
          </p:spPr>
        </p:cxnSp>
        <p:cxnSp>
          <p:nvCxnSpPr>
            <p:cNvPr id="382" name="Google Shape;382;p48"/>
            <p:cNvCxnSpPr>
              <a:stCxn id="383" idx="0"/>
            </p:cNvCxnSpPr>
            <p:nvPr/>
          </p:nvCxnSpPr>
          <p:spPr>
            <a:xfrm rot="10800000">
              <a:off x="6071380" y="3466624"/>
              <a:ext cx="572400" cy="733200"/>
            </a:xfrm>
            <a:prstGeom prst="straightConnector1">
              <a:avLst/>
            </a:prstGeom>
            <a:noFill/>
            <a:ln cap="flat" cmpd="sng" w="9525">
              <a:solidFill>
                <a:srgbClr val="4A7EBB"/>
              </a:solidFill>
              <a:prstDash val="solid"/>
              <a:miter lim="8000"/>
              <a:headEnd len="sm" w="sm" type="none"/>
              <a:tailEnd len="sm" w="sm" type="none"/>
            </a:ln>
          </p:spPr>
        </p:cxnSp>
        <p:sp>
          <p:nvSpPr>
            <p:cNvPr id="383" name="Google Shape;383;p48"/>
            <p:cNvSpPr/>
            <p:nvPr/>
          </p:nvSpPr>
          <p:spPr>
            <a:xfrm>
              <a:off x="6306280" y="4199824"/>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11</a:t>
              </a:r>
              <a:endParaRPr b="0" i="0" sz="1400" u="none" cap="none" strike="noStrike">
                <a:solidFill>
                  <a:srgbClr val="000000"/>
                </a:solidFill>
                <a:latin typeface="Arial"/>
                <a:ea typeface="Arial"/>
                <a:cs typeface="Arial"/>
                <a:sym typeface="Arial"/>
              </a:endParaRPr>
            </a:p>
          </p:txBody>
        </p:sp>
        <p:cxnSp>
          <p:nvCxnSpPr>
            <p:cNvPr id="384" name="Google Shape;384;p48"/>
            <p:cNvCxnSpPr>
              <a:stCxn id="379" idx="0"/>
            </p:cNvCxnSpPr>
            <p:nvPr/>
          </p:nvCxnSpPr>
          <p:spPr>
            <a:xfrm rot="10800000">
              <a:off x="3526397" y="3466736"/>
              <a:ext cx="539400" cy="687000"/>
            </a:xfrm>
            <a:prstGeom prst="straightConnector1">
              <a:avLst/>
            </a:prstGeom>
            <a:noFill/>
            <a:ln cap="flat" cmpd="sng" w="9525">
              <a:solidFill>
                <a:srgbClr val="4A7EBB"/>
              </a:solidFill>
              <a:prstDash val="solid"/>
              <a:miter lim="8000"/>
              <a:headEnd len="sm" w="sm" type="none"/>
              <a:tailEnd len="sm" w="sm" type="none"/>
            </a:ln>
          </p:spPr>
        </p:cxnSp>
      </p:grpSp>
      <p:grpSp>
        <p:nvGrpSpPr>
          <p:cNvPr id="385" name="Google Shape;385;p48"/>
          <p:cNvGrpSpPr/>
          <p:nvPr/>
        </p:nvGrpSpPr>
        <p:grpSpPr>
          <a:xfrm>
            <a:off x="4105672" y="5189679"/>
            <a:ext cx="876900" cy="1249500"/>
            <a:chOff x="3526397" y="3466736"/>
            <a:chExt cx="876900" cy="1249500"/>
          </a:xfrm>
        </p:grpSpPr>
        <p:sp>
          <p:nvSpPr>
            <p:cNvPr id="386" name="Google Shape;386;p48"/>
            <p:cNvSpPr/>
            <p:nvPr/>
          </p:nvSpPr>
          <p:spPr>
            <a:xfrm>
              <a:off x="3728297" y="4153736"/>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6</a:t>
              </a:r>
              <a:endParaRPr b="0" i="0" sz="1400" u="none" cap="none" strike="noStrike">
                <a:solidFill>
                  <a:srgbClr val="000000"/>
                </a:solidFill>
                <a:latin typeface="Arial"/>
                <a:ea typeface="Arial"/>
                <a:cs typeface="Arial"/>
                <a:sym typeface="Arial"/>
              </a:endParaRPr>
            </a:p>
          </p:txBody>
        </p:sp>
        <p:cxnSp>
          <p:nvCxnSpPr>
            <p:cNvPr id="387" name="Google Shape;387;p48"/>
            <p:cNvCxnSpPr>
              <a:stCxn id="386" idx="0"/>
            </p:cNvCxnSpPr>
            <p:nvPr/>
          </p:nvCxnSpPr>
          <p:spPr>
            <a:xfrm rot="10800000">
              <a:off x="3526397" y="3466736"/>
              <a:ext cx="539400" cy="687000"/>
            </a:xfrm>
            <a:prstGeom prst="straightConnector1">
              <a:avLst/>
            </a:prstGeom>
            <a:noFill/>
            <a:ln cap="flat" cmpd="sng" w="9525">
              <a:solidFill>
                <a:srgbClr val="4A7EBB"/>
              </a:solidFill>
              <a:prstDash val="solid"/>
              <a:miter lim="8000"/>
              <a:headEnd len="sm" w="sm" type="none"/>
              <a:tailEnd len="sm" w="sm" type="none"/>
            </a:ln>
          </p:spPr>
        </p:cxnSp>
      </p:grpSp>
      <p:sp>
        <p:nvSpPr>
          <p:cNvPr id="388" name="Google Shape;388;p48"/>
          <p:cNvSpPr txBox="1"/>
          <p:nvPr/>
        </p:nvSpPr>
        <p:spPr>
          <a:xfrm>
            <a:off x="1046025" y="1607950"/>
            <a:ext cx="4818600" cy="333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0" i="0" lang="en-US" sz="2400" u="none" cap="none" strike="noStrike">
                <a:solidFill>
                  <a:schemeClr val="dk1"/>
                </a:solidFill>
                <a:latin typeface="Mukta"/>
                <a:ea typeface="Mukta"/>
                <a:cs typeface="Mukta"/>
                <a:sym typeface="Mukta"/>
              </a:rPr>
              <a:t>Delete the following from the BST:</a:t>
            </a:r>
            <a:br>
              <a:rPr b="0" i="0" lang="en-US" sz="2400" u="none" cap="none" strike="noStrike">
                <a:solidFill>
                  <a:schemeClr val="dk1"/>
                </a:solidFill>
                <a:latin typeface="Mukta"/>
                <a:ea typeface="Mukta"/>
                <a:cs typeface="Mukta"/>
                <a:sym typeface="Mukta"/>
              </a:rPr>
            </a:br>
            <a:r>
              <a:rPr b="1" i="0" lang="en-US" sz="2400" u="none" cap="none" strike="noStrike">
                <a:solidFill>
                  <a:srgbClr val="000000"/>
                </a:solidFill>
                <a:latin typeface="Mukta"/>
                <a:ea typeface="Mukta"/>
                <a:cs typeface="Mukta"/>
                <a:sym typeface="Mukta"/>
              </a:rPr>
              <a:t>5 4 8 11</a:t>
            </a:r>
            <a:endParaRPr b="0" i="0" sz="2400" u="none" cap="none" strike="noStrike">
              <a:solidFill>
                <a:srgbClr val="000000"/>
              </a:solidFill>
              <a:latin typeface="Mukta"/>
              <a:ea typeface="Mukta"/>
              <a:cs typeface="Mukta"/>
              <a:sym typeface="Mukta"/>
            </a:endParaRPr>
          </a:p>
        </p:txBody>
      </p:sp>
      <p:sp>
        <p:nvSpPr>
          <p:cNvPr id="389" name="Google Shape;389;p48"/>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Binary Search Trees: Delete</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2"/>
          <p:cNvSpPr txBox="1"/>
          <p:nvPr/>
        </p:nvSpPr>
        <p:spPr>
          <a:xfrm>
            <a:off x="260675" y="1206675"/>
            <a:ext cx="11560500" cy="4446900"/>
          </a:xfrm>
          <a:prstGeom prst="rect">
            <a:avLst/>
          </a:prstGeom>
          <a:noFill/>
          <a:ln>
            <a:noFill/>
          </a:ln>
        </p:spPr>
        <p:txBody>
          <a:bodyPr anchorCtr="0" anchor="t" bIns="45700" lIns="0" spcFirstLastPara="1" rIns="0" wrap="square" tIns="45700">
            <a:noAutofit/>
          </a:bodyPr>
          <a:lstStyle/>
          <a:p>
            <a:pPr indent="0" lvl="0" marL="228600" marR="0" rtl="0" algn="l">
              <a:lnSpc>
                <a:spcPct val="100000"/>
              </a:lnSpc>
              <a:spcBef>
                <a:spcPts val="1500"/>
              </a:spcBef>
              <a:spcAft>
                <a:spcPts val="0"/>
              </a:spcAft>
              <a:buClr>
                <a:srgbClr val="000000"/>
              </a:buClr>
              <a:buSzPts val="2100"/>
              <a:buFont typeface="Arial"/>
              <a:buNone/>
            </a:pPr>
            <a:r>
              <a:rPr b="0" i="0" lang="en-US" sz="2100" u="none" cap="none" strike="noStrike">
                <a:solidFill>
                  <a:srgbClr val="000000"/>
                </a:solidFill>
                <a:latin typeface="Mukta"/>
                <a:ea typeface="Mukta"/>
                <a:cs typeface="Mukta"/>
                <a:sym typeface="Mukta"/>
              </a:rPr>
              <a:t>Prefixes are words that can be followed by some other letters to form a longer word - let's call this final word the successor. For example, the prefix “an” followed by “other” forms the word “another”.</a:t>
            </a:r>
            <a:br>
              <a:rPr b="0" i="0" lang="en-US" sz="2100" u="none" cap="none" strike="noStrike">
                <a:solidFill>
                  <a:srgbClr val="000000"/>
                </a:solidFill>
                <a:latin typeface="Mukta"/>
                <a:ea typeface="Mukta"/>
                <a:cs typeface="Mukta"/>
                <a:sym typeface="Mukta"/>
              </a:rPr>
            </a:br>
            <a:br>
              <a:rPr b="0" i="0" lang="en-US" sz="2100" u="none" cap="none" strike="noStrike">
                <a:solidFill>
                  <a:srgbClr val="000000"/>
                </a:solidFill>
                <a:latin typeface="Mukta"/>
                <a:ea typeface="Mukta"/>
                <a:cs typeface="Mukta"/>
                <a:sym typeface="Mukta"/>
              </a:rPr>
            </a:br>
            <a:r>
              <a:rPr b="0" i="0" lang="en-US" sz="2100" u="none" cap="none" strike="noStrike">
                <a:solidFill>
                  <a:srgbClr val="000000"/>
                </a:solidFill>
                <a:latin typeface="Mukta"/>
                <a:ea typeface="Mukta"/>
                <a:cs typeface="Mukta"/>
                <a:sym typeface="Mukta"/>
              </a:rPr>
              <a:t>Now, given a dictionary consisting of many prefixes and a sentence, you need to replace all the successors in the sentence with the prefix forming it. If a successor has many prefixes that can form it, replace it with the prefix with the shortest length.</a:t>
            </a:r>
            <a:br>
              <a:rPr b="0" i="0" lang="en-US" sz="2100" u="none" cap="none" strike="noStrike">
                <a:solidFill>
                  <a:srgbClr val="000000"/>
                </a:solidFill>
                <a:latin typeface="Mukta"/>
                <a:ea typeface="Mukta"/>
                <a:cs typeface="Mukta"/>
                <a:sym typeface="Mukta"/>
              </a:rPr>
            </a:br>
            <a:br>
              <a:rPr b="0" i="0" lang="en-US" sz="2100" u="none" cap="none" strike="noStrike">
                <a:solidFill>
                  <a:srgbClr val="000000"/>
                </a:solidFill>
                <a:latin typeface="Mukta"/>
                <a:ea typeface="Mukta"/>
                <a:cs typeface="Mukta"/>
                <a:sym typeface="Mukta"/>
              </a:rPr>
            </a:br>
            <a:r>
              <a:rPr b="0" i="0" lang="en-US" sz="2100" u="none" cap="none" strike="noStrike">
                <a:solidFill>
                  <a:srgbClr val="000000"/>
                </a:solidFill>
                <a:latin typeface="Mukta"/>
                <a:ea typeface="Mukta"/>
                <a:cs typeface="Mukta"/>
                <a:sym typeface="Mukta"/>
              </a:rPr>
              <a:t>The input will only have lower-case letters. Return the new sentence in a vector of strings.</a:t>
            </a:r>
            <a:br>
              <a:rPr b="0" i="0" lang="en-US" sz="2100" u="none" cap="none" strike="noStrike">
                <a:solidFill>
                  <a:srgbClr val="000000"/>
                </a:solidFill>
                <a:latin typeface="Mukta"/>
                <a:ea typeface="Mukta"/>
                <a:cs typeface="Mukta"/>
                <a:sym typeface="Mukta"/>
              </a:rPr>
            </a:br>
            <a:r>
              <a:rPr b="1" i="0" lang="en-US" sz="2100" u="none" cap="none" strike="noStrike">
                <a:solidFill>
                  <a:srgbClr val="000000"/>
                </a:solidFill>
                <a:latin typeface="Mukta"/>
                <a:ea typeface="Mukta"/>
                <a:cs typeface="Mukta"/>
                <a:sym typeface="Mukta"/>
              </a:rPr>
              <a:t>P </a:t>
            </a:r>
            <a:r>
              <a:rPr b="0" i="0" lang="en-US" sz="2100" u="none" cap="none" strike="noStrike">
                <a:solidFill>
                  <a:srgbClr val="000000"/>
                </a:solidFill>
                <a:latin typeface="Mukta"/>
                <a:ea typeface="Mukta"/>
                <a:cs typeface="Mukta"/>
                <a:sym typeface="Mukta"/>
              </a:rPr>
              <a:t>prefixes</a:t>
            </a:r>
            <a:r>
              <a:rPr b="1" i="0" lang="en-US" sz="2100" u="none" cap="none" strike="noStrike">
                <a:solidFill>
                  <a:srgbClr val="000000"/>
                </a:solidFill>
                <a:latin typeface="Mukta"/>
                <a:ea typeface="Mukta"/>
                <a:cs typeface="Mukta"/>
                <a:sym typeface="Mukta"/>
              </a:rPr>
              <a:t>, N </a:t>
            </a:r>
            <a:r>
              <a:rPr b="0" i="0" lang="en-US" sz="2100" u="none" cap="none" strike="noStrike">
                <a:solidFill>
                  <a:srgbClr val="000000"/>
                </a:solidFill>
                <a:latin typeface="Mukta"/>
                <a:ea typeface="Mukta"/>
                <a:cs typeface="Mukta"/>
                <a:sym typeface="Mukta"/>
              </a:rPr>
              <a:t>words</a:t>
            </a:r>
            <a:r>
              <a:rPr b="1" i="0" lang="en-US" sz="2100" u="none" cap="none" strike="noStrike">
                <a:solidFill>
                  <a:srgbClr val="000000"/>
                </a:solidFill>
                <a:latin typeface="Mukta"/>
                <a:ea typeface="Mukta"/>
                <a:cs typeface="Mukta"/>
                <a:sym typeface="Mukta"/>
              </a:rPr>
              <a:t>, M </a:t>
            </a:r>
            <a:r>
              <a:rPr b="0" i="0" lang="en-US" sz="2100" u="none" cap="none" strike="noStrike">
                <a:solidFill>
                  <a:srgbClr val="000000"/>
                </a:solidFill>
                <a:latin typeface="Mukta"/>
                <a:ea typeface="Mukta"/>
                <a:cs typeface="Mukta"/>
                <a:sym typeface="Mukta"/>
              </a:rPr>
              <a:t>length</a:t>
            </a:r>
            <a:r>
              <a:rPr b="1" i="0" lang="en-US" sz="2100" u="none" cap="none" strike="noStrike">
                <a:solidFill>
                  <a:srgbClr val="000000"/>
                </a:solidFill>
                <a:latin typeface="Mukta"/>
                <a:ea typeface="Mukta"/>
                <a:cs typeface="Mukta"/>
                <a:sym typeface="Mukta"/>
              </a:rPr>
              <a:t>: O(PM + NM</a:t>
            </a:r>
            <a:r>
              <a:rPr b="1" baseline="30000" i="0" lang="en-US" sz="2100" u="none" cap="none" strike="noStrike">
                <a:solidFill>
                  <a:srgbClr val="000000"/>
                </a:solidFill>
                <a:latin typeface="Mukta"/>
                <a:ea typeface="Mukta"/>
                <a:cs typeface="Mukta"/>
                <a:sym typeface="Mukta"/>
              </a:rPr>
              <a:t>2</a:t>
            </a:r>
            <a:r>
              <a:rPr b="1" i="0" lang="en-US" sz="2100" u="none" cap="none" strike="noStrike">
                <a:solidFill>
                  <a:srgbClr val="000000"/>
                </a:solidFill>
                <a:latin typeface="Mukta"/>
                <a:ea typeface="Mukta"/>
                <a:cs typeface="Mukta"/>
                <a:sym typeface="Mukta"/>
              </a:rPr>
              <a:t>) (Hashing/looking up a string of length M costs O(M))</a:t>
            </a:r>
            <a:endParaRPr b="1" i="0" sz="2100" u="none" cap="none" strike="noStrike">
              <a:solidFill>
                <a:srgbClr val="000000"/>
              </a:solidFill>
              <a:latin typeface="Mukta"/>
              <a:ea typeface="Mukta"/>
              <a:cs typeface="Mukta"/>
              <a:sym typeface="Mukta"/>
            </a:endParaRPr>
          </a:p>
          <a:p>
            <a:pPr indent="228600" lvl="0" marL="228600" marR="0" rtl="0" algn="l">
              <a:lnSpc>
                <a:spcPct val="100000"/>
              </a:lnSpc>
              <a:spcBef>
                <a:spcPts val="0"/>
              </a:spcBef>
              <a:spcAft>
                <a:spcPts val="0"/>
              </a:spcAft>
              <a:buClr>
                <a:srgbClr val="000000"/>
              </a:buClr>
              <a:buSzPts val="2100"/>
              <a:buFont typeface="Arial"/>
              <a:buNone/>
            </a:pPr>
            <a:br>
              <a:rPr b="0" i="0" lang="en-US" sz="2100" u="none" cap="none" strike="noStrike">
                <a:solidFill>
                  <a:srgbClr val="000000"/>
                </a:solidFill>
                <a:latin typeface="Mukta"/>
                <a:ea typeface="Mukta"/>
                <a:cs typeface="Mukta"/>
                <a:sym typeface="Mukta"/>
              </a:rPr>
            </a:br>
            <a:r>
              <a:rPr b="1" i="0" lang="en-US" sz="2100" u="none" cap="none" strike="noStrike">
                <a:solidFill>
                  <a:srgbClr val="000000"/>
                </a:solidFill>
                <a:latin typeface="Mukta"/>
                <a:ea typeface="Mukta"/>
                <a:cs typeface="Mukta"/>
                <a:sym typeface="Mukta"/>
              </a:rPr>
              <a:t>Example: </a:t>
            </a:r>
            <a:br>
              <a:rPr b="1" i="0" lang="en-US" sz="2100" u="none" cap="none" strike="noStrike">
                <a:solidFill>
                  <a:srgbClr val="000000"/>
                </a:solidFill>
                <a:latin typeface="Mukta"/>
                <a:ea typeface="Mukta"/>
                <a:cs typeface="Mukta"/>
                <a:sym typeface="Mukta"/>
              </a:rPr>
            </a:br>
            <a:r>
              <a:rPr b="1" i="0" lang="en-US" sz="2100" u="none" cap="none" strike="noStrike">
                <a:solidFill>
                  <a:srgbClr val="000000"/>
                </a:solidFill>
                <a:latin typeface="Mukta"/>
                <a:ea typeface="Mukta"/>
                <a:cs typeface="Mukta"/>
                <a:sym typeface="Mukta"/>
              </a:rPr>
              <a:t>Prefixes</a:t>
            </a:r>
            <a:r>
              <a:rPr b="0" i="0" lang="en-US" sz="2100" u="none" cap="none" strike="noStrike">
                <a:solidFill>
                  <a:srgbClr val="000000"/>
                </a:solidFill>
                <a:latin typeface="Mukta"/>
                <a:ea typeface="Mukta"/>
                <a:cs typeface="Mukta"/>
                <a:sym typeface="Mukta"/>
              </a:rPr>
              <a:t>:    	["cat", "bat", "rat"]</a:t>
            </a:r>
            <a:br>
              <a:rPr b="0" i="0" lang="en-US" sz="2100" u="none" cap="none" strike="noStrike">
                <a:solidFill>
                  <a:srgbClr val="000000"/>
                </a:solidFill>
                <a:latin typeface="Mukta"/>
                <a:ea typeface="Mukta"/>
                <a:cs typeface="Mukta"/>
                <a:sym typeface="Mukta"/>
              </a:rPr>
            </a:br>
            <a:r>
              <a:rPr b="1" i="0" lang="en-US" sz="2100" u="none" cap="none" strike="noStrike">
                <a:solidFill>
                  <a:srgbClr val="000000"/>
                </a:solidFill>
                <a:latin typeface="Mukta"/>
                <a:ea typeface="Mukta"/>
                <a:cs typeface="Mukta"/>
                <a:sym typeface="Mukta"/>
              </a:rPr>
              <a:t>Sentence</a:t>
            </a:r>
            <a:r>
              <a:rPr b="0" i="0" lang="en-US" sz="2100" u="none" cap="none" strike="noStrike">
                <a:solidFill>
                  <a:srgbClr val="000000"/>
                </a:solidFill>
                <a:latin typeface="Mukta"/>
                <a:ea typeface="Mukta"/>
                <a:cs typeface="Mukta"/>
                <a:sym typeface="Mukta"/>
              </a:rPr>
              <a:t>:		[“the”, “cattle”, “was”, “rattled”, “by”, “the”, “battery”]</a:t>
            </a:r>
            <a:br>
              <a:rPr b="0" i="0" lang="en-US" sz="2100" u="none" cap="none" strike="noStrike">
                <a:solidFill>
                  <a:srgbClr val="000000"/>
                </a:solidFill>
                <a:latin typeface="Mukta"/>
                <a:ea typeface="Mukta"/>
                <a:cs typeface="Mukta"/>
                <a:sym typeface="Mukta"/>
              </a:rPr>
            </a:br>
            <a:r>
              <a:rPr b="1" i="0" lang="en-US" sz="2100" u="none" cap="none" strike="noStrike">
                <a:solidFill>
                  <a:srgbClr val="000000"/>
                </a:solidFill>
                <a:latin typeface="Mukta"/>
                <a:ea typeface="Mukta"/>
                <a:cs typeface="Mukta"/>
                <a:sym typeface="Mukta"/>
              </a:rPr>
              <a:t>Output:</a:t>
            </a:r>
            <a:r>
              <a:rPr b="0" i="0" lang="en-US" sz="2100" u="none" cap="none" strike="noStrike">
                <a:solidFill>
                  <a:srgbClr val="000000"/>
                </a:solidFill>
                <a:latin typeface="Mukta"/>
                <a:ea typeface="Mukta"/>
                <a:cs typeface="Mukta"/>
                <a:sym typeface="Mukta"/>
              </a:rPr>
              <a:t>     	["the”, “cat”, “was”, “rat”, “by”, “the”, “bat"]                                                    </a:t>
            </a:r>
            <a:r>
              <a:rPr b="0" i="0" lang="en-US" sz="2000" u="none" cap="none" strike="noStrike">
                <a:solidFill>
                  <a:srgbClr val="000000"/>
                </a:solidFill>
                <a:latin typeface="Calibri"/>
                <a:ea typeface="Calibri"/>
                <a:cs typeface="Calibri"/>
                <a:sym typeface="Calibri"/>
              </a:rPr>
              <a:t>                     </a:t>
            </a:r>
            <a:r>
              <a:rPr b="1" i="0" lang="en-US" sz="2000" u="none" cap="none" strike="noStrike">
                <a:solidFill>
                  <a:srgbClr val="953735"/>
                </a:solidFill>
                <a:latin typeface="Fira Code"/>
                <a:ea typeface="Fira Code"/>
                <a:cs typeface="Fira Code"/>
                <a:sym typeface="Fira Code"/>
              </a:rPr>
              <a:t>vector&lt;string&gt; replace_words(const vector&lt;string&gt;&amp; prefixes, </a:t>
            </a:r>
            <a:endParaRPr b="1" i="0" sz="2000" u="none" cap="none" strike="noStrike">
              <a:solidFill>
                <a:srgbClr val="953735"/>
              </a:solidFill>
              <a:latin typeface="Fira Code"/>
              <a:ea typeface="Fira Code"/>
              <a:cs typeface="Fira Code"/>
              <a:sym typeface="Fira Code"/>
            </a:endParaRPr>
          </a:p>
          <a:p>
            <a:pPr indent="0" lvl="0" marL="228600" marR="0" rtl="0" algn="l">
              <a:lnSpc>
                <a:spcPct val="100000"/>
              </a:lnSpc>
              <a:spcBef>
                <a:spcPts val="0"/>
              </a:spcBef>
              <a:spcAft>
                <a:spcPts val="0"/>
              </a:spcAft>
              <a:buClr>
                <a:srgbClr val="000000"/>
              </a:buClr>
              <a:buSzPts val="2000"/>
              <a:buFont typeface="Arial"/>
              <a:buNone/>
            </a:pPr>
            <a:r>
              <a:rPr b="1" i="0" lang="en-US" sz="2000" u="none" cap="none" strike="noStrike">
                <a:solidFill>
                  <a:srgbClr val="953735"/>
                </a:solidFill>
                <a:latin typeface="Fira Code"/>
                <a:ea typeface="Fira Code"/>
                <a:cs typeface="Fira Code"/>
                <a:sym typeface="Fira Code"/>
              </a:rPr>
              <a:t>                             const vector&lt;string&gt;&amp; sentence);</a:t>
            </a:r>
            <a:endParaRPr b="1" i="0" sz="2000" u="none" cap="none" strike="noStrike">
              <a:solidFill>
                <a:srgbClr val="953735"/>
              </a:solidFill>
              <a:latin typeface="Fira Code"/>
              <a:ea typeface="Fira Code"/>
              <a:cs typeface="Fira Code"/>
              <a:sym typeface="Fira Code"/>
            </a:endParaRPr>
          </a:p>
        </p:txBody>
      </p:sp>
      <p:sp>
        <p:nvSpPr>
          <p:cNvPr id="148" name="Google Shape;148;p22"/>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L</a:t>
            </a:r>
            <a:r>
              <a:rPr b="1" lang="en-US" sz="4000">
                <a:latin typeface="Mukta"/>
                <a:ea typeface="Mukta"/>
                <a:cs typeface="Mukta"/>
                <a:sym typeface="Mukta"/>
              </a:rPr>
              <a:t>ab 7</a:t>
            </a:r>
            <a:r>
              <a:rPr b="1" i="0" lang="en-US" sz="4000" u="none" cap="none" strike="noStrike">
                <a:solidFill>
                  <a:srgbClr val="000000"/>
                </a:solidFill>
                <a:latin typeface="Mukta"/>
                <a:ea typeface="Mukta"/>
                <a:cs typeface="Mukta"/>
                <a:sym typeface="Mukta"/>
              </a:rPr>
              <a:t> Handwritten Problem</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grpSp>
        <p:nvGrpSpPr>
          <p:cNvPr id="395" name="Google Shape;395;p49"/>
          <p:cNvGrpSpPr/>
          <p:nvPr/>
        </p:nvGrpSpPr>
        <p:grpSpPr>
          <a:xfrm>
            <a:off x="1545037" y="2774568"/>
            <a:ext cx="2643923" cy="1720281"/>
            <a:chOff x="3526237" y="1828800"/>
            <a:chExt cx="2643923" cy="1720281"/>
          </a:xfrm>
        </p:grpSpPr>
        <p:sp>
          <p:nvSpPr>
            <p:cNvPr id="396" name="Google Shape;396;p49"/>
            <p:cNvSpPr/>
            <p:nvPr/>
          </p:nvSpPr>
          <p:spPr>
            <a:xfrm>
              <a:off x="5495160" y="2986581"/>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10</a:t>
              </a:r>
              <a:endParaRPr b="0" i="0" sz="1400" u="none" cap="none" strike="noStrike">
                <a:solidFill>
                  <a:srgbClr val="000000"/>
                </a:solidFill>
                <a:latin typeface="Arial"/>
                <a:ea typeface="Arial"/>
                <a:cs typeface="Arial"/>
                <a:sym typeface="Arial"/>
              </a:endParaRPr>
            </a:p>
          </p:txBody>
        </p:sp>
        <p:sp>
          <p:nvSpPr>
            <p:cNvPr id="397" name="Google Shape;397;p49"/>
            <p:cNvSpPr/>
            <p:nvPr/>
          </p:nvSpPr>
          <p:spPr>
            <a:xfrm>
              <a:off x="4140786" y="1828800"/>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6</a:t>
              </a:r>
              <a:endParaRPr b="0" i="0" sz="1400" u="none" cap="none" strike="noStrike">
                <a:solidFill>
                  <a:srgbClr val="000000"/>
                </a:solidFill>
                <a:latin typeface="Arial"/>
                <a:ea typeface="Arial"/>
                <a:cs typeface="Arial"/>
                <a:sym typeface="Arial"/>
              </a:endParaRPr>
            </a:p>
          </p:txBody>
        </p:sp>
        <p:cxnSp>
          <p:nvCxnSpPr>
            <p:cNvPr id="398" name="Google Shape;398;p49"/>
            <p:cNvCxnSpPr>
              <a:endCxn id="397" idx="3"/>
            </p:cNvCxnSpPr>
            <p:nvPr/>
          </p:nvCxnSpPr>
          <p:spPr>
            <a:xfrm flipH="1" rot="10800000">
              <a:off x="3526237" y="2308924"/>
              <a:ext cx="713400" cy="759900"/>
            </a:xfrm>
            <a:prstGeom prst="straightConnector1">
              <a:avLst/>
            </a:prstGeom>
            <a:noFill/>
            <a:ln cap="flat" cmpd="sng" w="9525">
              <a:solidFill>
                <a:srgbClr val="4A7EBB"/>
              </a:solidFill>
              <a:prstDash val="solid"/>
              <a:miter lim="8000"/>
              <a:headEnd len="sm" w="sm" type="none"/>
              <a:tailEnd len="sm" w="sm" type="none"/>
            </a:ln>
          </p:spPr>
        </p:cxnSp>
        <p:cxnSp>
          <p:nvCxnSpPr>
            <p:cNvPr id="399" name="Google Shape;399;p49"/>
            <p:cNvCxnSpPr>
              <a:stCxn id="396" idx="1"/>
              <a:endCxn id="397" idx="5"/>
            </p:cNvCxnSpPr>
            <p:nvPr/>
          </p:nvCxnSpPr>
          <p:spPr>
            <a:xfrm rot="10800000">
              <a:off x="4716811" y="2309057"/>
              <a:ext cx="877200" cy="759900"/>
            </a:xfrm>
            <a:prstGeom prst="straightConnector1">
              <a:avLst/>
            </a:prstGeom>
            <a:noFill/>
            <a:ln cap="flat" cmpd="sng" w="9525">
              <a:solidFill>
                <a:srgbClr val="4A7EBB"/>
              </a:solidFill>
              <a:prstDash val="solid"/>
              <a:miter lim="8000"/>
              <a:headEnd len="sm" w="sm" type="none"/>
              <a:tailEnd len="sm" w="sm" type="none"/>
            </a:ln>
          </p:spPr>
        </p:cxnSp>
      </p:grpSp>
      <p:sp>
        <p:nvSpPr>
          <p:cNvPr id="400" name="Google Shape;400;p49"/>
          <p:cNvSpPr/>
          <p:nvPr/>
        </p:nvSpPr>
        <p:spPr>
          <a:xfrm>
            <a:off x="968992" y="3932349"/>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sp>
        <p:nvSpPr>
          <p:cNvPr id="401" name="Google Shape;401;p49"/>
          <p:cNvSpPr txBox="1"/>
          <p:nvPr/>
        </p:nvSpPr>
        <p:spPr>
          <a:xfrm>
            <a:off x="1046025" y="1607950"/>
            <a:ext cx="4599600" cy="333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2400" u="none" cap="none" strike="noStrike">
                <a:solidFill>
                  <a:schemeClr val="dk1"/>
                </a:solidFill>
                <a:latin typeface="Mukta"/>
                <a:ea typeface="Mukta"/>
                <a:cs typeface="Mukta"/>
                <a:sym typeface="Mukta"/>
              </a:rPr>
              <a:t>Delete the following from the BST:</a:t>
            </a:r>
            <a:br>
              <a:rPr b="0" i="0" lang="en-US" sz="2400" u="none" cap="none" strike="noStrike">
                <a:solidFill>
                  <a:schemeClr val="dk1"/>
                </a:solidFill>
                <a:latin typeface="Mukta"/>
                <a:ea typeface="Mukta"/>
                <a:cs typeface="Mukta"/>
                <a:sym typeface="Mukta"/>
              </a:rPr>
            </a:br>
            <a:r>
              <a:rPr b="1" i="0" lang="en-US" sz="2400" u="none" cap="none" strike="noStrike">
                <a:solidFill>
                  <a:srgbClr val="B7B7B7"/>
                </a:solidFill>
                <a:latin typeface="Mukta"/>
                <a:ea typeface="Mukta"/>
                <a:cs typeface="Mukta"/>
                <a:sym typeface="Mukta"/>
              </a:rPr>
              <a:t>5 4 8</a:t>
            </a:r>
            <a:r>
              <a:rPr b="1" i="0" lang="en-US" sz="2400" u="none" cap="none" strike="noStrike">
                <a:solidFill>
                  <a:srgbClr val="000000"/>
                </a:solidFill>
                <a:latin typeface="Mukta"/>
                <a:ea typeface="Mukta"/>
                <a:cs typeface="Mukta"/>
                <a:sym typeface="Mukta"/>
              </a:rPr>
              <a:t> </a:t>
            </a:r>
            <a:r>
              <a:rPr b="1" i="0" lang="en-US" sz="2400" u="none" cap="none" strike="noStrike">
                <a:solidFill>
                  <a:srgbClr val="B7B7B7"/>
                </a:solidFill>
                <a:latin typeface="Mukta"/>
                <a:ea typeface="Mukta"/>
                <a:cs typeface="Mukta"/>
                <a:sym typeface="Mukta"/>
              </a:rPr>
              <a:t>11</a:t>
            </a:r>
            <a:endParaRPr b="0" i="0" sz="2400" u="none" cap="none" strike="noStrike">
              <a:solidFill>
                <a:srgbClr val="B7B7B7"/>
              </a:solidFill>
              <a:latin typeface="Mukta"/>
              <a:ea typeface="Mukta"/>
              <a:cs typeface="Mukta"/>
              <a:sym typeface="Mukta"/>
            </a:endParaRPr>
          </a:p>
        </p:txBody>
      </p:sp>
      <p:sp>
        <p:nvSpPr>
          <p:cNvPr id="402" name="Google Shape;402;p49"/>
          <p:cNvSpPr/>
          <p:nvPr/>
        </p:nvSpPr>
        <p:spPr>
          <a:xfrm>
            <a:off x="7064992" y="3932349"/>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6</a:t>
            </a:r>
            <a:endParaRPr b="0" i="0" sz="1400" u="none" cap="none" strike="noStrike">
              <a:solidFill>
                <a:srgbClr val="000000"/>
              </a:solidFill>
              <a:latin typeface="Arial"/>
              <a:ea typeface="Arial"/>
              <a:cs typeface="Arial"/>
              <a:sym typeface="Arial"/>
            </a:endParaRPr>
          </a:p>
        </p:txBody>
      </p:sp>
      <p:grpSp>
        <p:nvGrpSpPr>
          <p:cNvPr id="403" name="Google Shape;403;p49"/>
          <p:cNvGrpSpPr/>
          <p:nvPr/>
        </p:nvGrpSpPr>
        <p:grpSpPr>
          <a:xfrm>
            <a:off x="2729171" y="4427568"/>
            <a:ext cx="853200" cy="1258200"/>
            <a:chOff x="4740696" y="3466625"/>
            <a:chExt cx="853200" cy="1258200"/>
          </a:xfrm>
        </p:grpSpPr>
        <p:sp>
          <p:nvSpPr>
            <p:cNvPr id="404" name="Google Shape;404;p49"/>
            <p:cNvSpPr/>
            <p:nvPr/>
          </p:nvSpPr>
          <p:spPr>
            <a:xfrm>
              <a:off x="4740696" y="4162325"/>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9</a:t>
              </a:r>
              <a:endParaRPr b="0" i="0" sz="1400" u="none" cap="none" strike="noStrike">
                <a:solidFill>
                  <a:srgbClr val="000000"/>
                </a:solidFill>
                <a:latin typeface="Arial"/>
                <a:ea typeface="Arial"/>
                <a:cs typeface="Arial"/>
                <a:sym typeface="Arial"/>
              </a:endParaRPr>
            </a:p>
          </p:txBody>
        </p:sp>
        <p:cxnSp>
          <p:nvCxnSpPr>
            <p:cNvPr id="405" name="Google Shape;405;p49"/>
            <p:cNvCxnSpPr>
              <a:stCxn id="404" idx="0"/>
            </p:cNvCxnSpPr>
            <p:nvPr/>
          </p:nvCxnSpPr>
          <p:spPr>
            <a:xfrm flipH="1" rot="10800000">
              <a:off x="5078196" y="3466625"/>
              <a:ext cx="515700" cy="695700"/>
            </a:xfrm>
            <a:prstGeom prst="straightConnector1">
              <a:avLst/>
            </a:prstGeom>
            <a:noFill/>
            <a:ln cap="flat" cmpd="sng" w="9525">
              <a:solidFill>
                <a:srgbClr val="4A7EBB"/>
              </a:solidFill>
              <a:prstDash val="solid"/>
              <a:miter lim="8000"/>
              <a:headEnd len="sm" w="sm" type="none"/>
              <a:tailEnd len="sm" w="sm" type="none"/>
            </a:ln>
          </p:spPr>
        </p:cxnSp>
      </p:grpSp>
      <p:grpSp>
        <p:nvGrpSpPr>
          <p:cNvPr id="406" name="Google Shape;406;p49"/>
          <p:cNvGrpSpPr/>
          <p:nvPr/>
        </p:nvGrpSpPr>
        <p:grpSpPr>
          <a:xfrm>
            <a:off x="6247188" y="4427680"/>
            <a:ext cx="886200" cy="1212000"/>
            <a:chOff x="2162713" y="3466737"/>
            <a:chExt cx="886200" cy="1212000"/>
          </a:xfrm>
        </p:grpSpPr>
        <p:sp>
          <p:nvSpPr>
            <p:cNvPr id="407" name="Google Shape;407;p49"/>
            <p:cNvSpPr/>
            <p:nvPr/>
          </p:nvSpPr>
          <p:spPr>
            <a:xfrm>
              <a:off x="2162713" y="4116237"/>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cxnSp>
          <p:nvCxnSpPr>
            <p:cNvPr id="408" name="Google Shape;408;p49"/>
            <p:cNvCxnSpPr>
              <a:stCxn id="407" idx="0"/>
            </p:cNvCxnSpPr>
            <p:nvPr/>
          </p:nvCxnSpPr>
          <p:spPr>
            <a:xfrm flipH="1" rot="10800000">
              <a:off x="2500213" y="3466737"/>
              <a:ext cx="548700" cy="649500"/>
            </a:xfrm>
            <a:prstGeom prst="straightConnector1">
              <a:avLst/>
            </a:prstGeom>
            <a:noFill/>
            <a:ln cap="flat" cmpd="sng" w="9525">
              <a:solidFill>
                <a:srgbClr val="4A7EBB"/>
              </a:solidFill>
              <a:prstDash val="solid"/>
              <a:miter lim="8000"/>
              <a:headEnd len="sm" w="sm" type="none"/>
              <a:tailEnd len="sm" w="sm" type="none"/>
            </a:ln>
          </p:spPr>
        </p:cxnSp>
      </p:grpSp>
      <p:grpSp>
        <p:nvGrpSpPr>
          <p:cNvPr id="409" name="Google Shape;409;p49"/>
          <p:cNvGrpSpPr/>
          <p:nvPr/>
        </p:nvGrpSpPr>
        <p:grpSpPr>
          <a:xfrm>
            <a:off x="7641037" y="2774568"/>
            <a:ext cx="2643923" cy="1720281"/>
            <a:chOff x="3526237" y="1828800"/>
            <a:chExt cx="2643923" cy="1720281"/>
          </a:xfrm>
        </p:grpSpPr>
        <p:sp>
          <p:nvSpPr>
            <p:cNvPr id="410" name="Google Shape;410;p49"/>
            <p:cNvSpPr/>
            <p:nvPr/>
          </p:nvSpPr>
          <p:spPr>
            <a:xfrm>
              <a:off x="5495160" y="2986581"/>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10</a:t>
              </a:r>
              <a:endParaRPr b="0" i="0" sz="1400" u="none" cap="none" strike="noStrike">
                <a:solidFill>
                  <a:srgbClr val="000000"/>
                </a:solidFill>
                <a:latin typeface="Arial"/>
                <a:ea typeface="Arial"/>
                <a:cs typeface="Arial"/>
                <a:sym typeface="Arial"/>
              </a:endParaRPr>
            </a:p>
          </p:txBody>
        </p:sp>
        <p:cxnSp>
          <p:nvCxnSpPr>
            <p:cNvPr id="411" name="Google Shape;411;p49"/>
            <p:cNvCxnSpPr>
              <a:endCxn id="412" idx="3"/>
            </p:cNvCxnSpPr>
            <p:nvPr/>
          </p:nvCxnSpPr>
          <p:spPr>
            <a:xfrm flipH="1" rot="10800000">
              <a:off x="3526237" y="2308924"/>
              <a:ext cx="713400" cy="759900"/>
            </a:xfrm>
            <a:prstGeom prst="straightConnector1">
              <a:avLst/>
            </a:prstGeom>
            <a:noFill/>
            <a:ln cap="flat" cmpd="sng" w="9525">
              <a:solidFill>
                <a:srgbClr val="4A7EBB"/>
              </a:solidFill>
              <a:prstDash val="solid"/>
              <a:miter lim="8000"/>
              <a:headEnd len="sm" w="sm" type="none"/>
              <a:tailEnd len="sm" w="sm" type="none"/>
            </a:ln>
          </p:spPr>
        </p:cxnSp>
        <p:cxnSp>
          <p:nvCxnSpPr>
            <p:cNvPr id="413" name="Google Shape;413;p49"/>
            <p:cNvCxnSpPr>
              <a:stCxn id="410" idx="1"/>
              <a:endCxn id="412" idx="5"/>
            </p:cNvCxnSpPr>
            <p:nvPr/>
          </p:nvCxnSpPr>
          <p:spPr>
            <a:xfrm rot="10800000">
              <a:off x="4716811" y="2309057"/>
              <a:ext cx="877200" cy="759900"/>
            </a:xfrm>
            <a:prstGeom prst="straightConnector1">
              <a:avLst/>
            </a:prstGeom>
            <a:noFill/>
            <a:ln cap="flat" cmpd="sng" w="9525">
              <a:solidFill>
                <a:srgbClr val="4A7EBB"/>
              </a:solidFill>
              <a:prstDash val="solid"/>
              <a:miter lim="8000"/>
              <a:headEnd len="sm" w="sm" type="none"/>
              <a:tailEnd len="sm" w="sm" type="none"/>
            </a:ln>
          </p:spPr>
        </p:cxnSp>
        <p:sp>
          <p:nvSpPr>
            <p:cNvPr id="412" name="Google Shape;412;p49"/>
            <p:cNvSpPr/>
            <p:nvPr/>
          </p:nvSpPr>
          <p:spPr>
            <a:xfrm>
              <a:off x="4140786" y="1828800"/>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9</a:t>
              </a:r>
              <a:endParaRPr b="0" i="0" sz="1400" u="none" cap="none" strike="noStrike">
                <a:solidFill>
                  <a:srgbClr val="000000"/>
                </a:solidFill>
                <a:latin typeface="Arial"/>
                <a:ea typeface="Arial"/>
                <a:cs typeface="Arial"/>
                <a:sym typeface="Arial"/>
              </a:endParaRPr>
            </a:p>
          </p:txBody>
        </p:sp>
      </p:grpSp>
      <p:sp>
        <p:nvSpPr>
          <p:cNvPr id="414" name="Google Shape;414;p49"/>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Binary Search Trees: Delete</a:t>
            </a:r>
            <a:endParaRPr b="1" i="0" sz="4000" u="none" cap="none" strike="noStrike">
              <a:solidFill>
                <a:srgbClr val="000000"/>
              </a:solidFill>
              <a:latin typeface="Mukta"/>
              <a:ea typeface="Mukta"/>
              <a:cs typeface="Mukta"/>
              <a:sym typeface="Mukta"/>
            </a:endParaRPr>
          </a:p>
        </p:txBody>
      </p:sp>
      <p:sp>
        <p:nvSpPr>
          <p:cNvPr id="415" name="Google Shape;415;p49"/>
          <p:cNvSpPr txBox="1"/>
          <p:nvPr/>
        </p:nvSpPr>
        <p:spPr>
          <a:xfrm>
            <a:off x="7236075" y="1607950"/>
            <a:ext cx="4731900" cy="1881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en-US" sz="2400" u="none" cap="none" strike="noStrike">
                <a:solidFill>
                  <a:srgbClr val="000000"/>
                </a:solidFill>
                <a:latin typeface="Mukta"/>
                <a:ea typeface="Mukta"/>
                <a:cs typeface="Mukta"/>
                <a:sym typeface="Mukta"/>
              </a:rPr>
              <a:t>Replace with in order successor / in order predecessor </a:t>
            </a:r>
            <a:endParaRPr b="1" i="0" sz="2400" u="none" cap="none" strike="noStrike">
              <a:solidFill>
                <a:srgbClr val="000000"/>
              </a:solidFill>
              <a:latin typeface="Mukta"/>
              <a:ea typeface="Mukta"/>
              <a:cs typeface="Mukta"/>
              <a:sym typeface="Mukta"/>
            </a:endParaRPr>
          </a:p>
        </p:txBody>
      </p:sp>
      <p:sp>
        <p:nvSpPr>
          <p:cNvPr id="416" name="Google Shape;416;p49"/>
          <p:cNvSpPr txBox="1"/>
          <p:nvPr/>
        </p:nvSpPr>
        <p:spPr>
          <a:xfrm>
            <a:off x="713225" y="5933150"/>
            <a:ext cx="3899400" cy="333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2400" u="none" cap="none" strike="noStrike">
                <a:solidFill>
                  <a:srgbClr val="000000"/>
                </a:solidFill>
                <a:latin typeface="Mukta"/>
                <a:ea typeface="Mukta"/>
                <a:cs typeface="Mukta"/>
                <a:sym typeface="Mukta"/>
              </a:rPr>
              <a:t>inorder predecessor</a:t>
            </a:r>
            <a:endParaRPr b="0" i="0" sz="2400" u="none" cap="none" strike="noStrike">
              <a:solidFill>
                <a:srgbClr val="000000"/>
              </a:solidFill>
              <a:latin typeface="Mukta"/>
              <a:ea typeface="Mukta"/>
              <a:cs typeface="Mukta"/>
              <a:sym typeface="Mukta"/>
            </a:endParaRPr>
          </a:p>
        </p:txBody>
      </p:sp>
      <p:sp>
        <p:nvSpPr>
          <p:cNvPr id="417" name="Google Shape;417;p49"/>
          <p:cNvSpPr txBox="1"/>
          <p:nvPr/>
        </p:nvSpPr>
        <p:spPr>
          <a:xfrm>
            <a:off x="6751925" y="5937475"/>
            <a:ext cx="3899400" cy="333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2400" u="none" cap="none" strike="noStrike">
                <a:solidFill>
                  <a:srgbClr val="000000"/>
                </a:solidFill>
                <a:latin typeface="Mukta"/>
                <a:ea typeface="Mukta"/>
                <a:cs typeface="Mukta"/>
                <a:sym typeface="Mukta"/>
              </a:rPr>
              <a:t>inorder successor </a:t>
            </a:r>
            <a:endParaRPr b="0" i="0" sz="2400" u="none" cap="none" strike="noStrike">
              <a:solidFill>
                <a:srgbClr val="000000"/>
              </a:solidFill>
              <a:latin typeface="Mukta"/>
              <a:ea typeface="Mukta"/>
              <a:cs typeface="Mukta"/>
              <a:sym typeface="Mukta"/>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2" name="Shape 422"/>
        <p:cNvGrpSpPr/>
        <p:nvPr/>
      </p:nvGrpSpPr>
      <p:grpSpPr>
        <a:xfrm>
          <a:off x="0" y="0"/>
          <a:ext cx="0" cy="0"/>
          <a:chOff x="0" y="0"/>
          <a:chExt cx="0" cy="0"/>
        </a:xfrm>
      </p:grpSpPr>
      <p:sp>
        <p:nvSpPr>
          <p:cNvPr id="423" name="Google Shape;423;p50"/>
          <p:cNvSpPr txBox="1"/>
          <p:nvPr>
            <p:ph idx="4294967295" type="body"/>
          </p:nvPr>
        </p:nvSpPr>
        <p:spPr>
          <a:xfrm>
            <a:off x="533400" y="1417350"/>
            <a:ext cx="10356900" cy="4023300"/>
          </a:xfrm>
          <a:prstGeom prst="rect">
            <a:avLst/>
          </a:prstGeom>
          <a:noFill/>
          <a:ln>
            <a:noFill/>
          </a:ln>
        </p:spPr>
        <p:txBody>
          <a:bodyPr anchorCtr="0" anchor="t" bIns="45700" lIns="0" spcFirstLastPara="1" rIns="0" wrap="square" tIns="45700">
            <a:noAutofit/>
          </a:bodyPr>
          <a:lstStyle/>
          <a:p>
            <a:pPr indent="0" lvl="0" marL="0" rtl="0" algn="l">
              <a:lnSpc>
                <a:spcPct val="90000"/>
              </a:lnSpc>
              <a:spcBef>
                <a:spcPts val="0"/>
              </a:spcBef>
              <a:spcAft>
                <a:spcPts val="0"/>
              </a:spcAft>
              <a:buClr>
                <a:schemeClr val="accent1"/>
              </a:buClr>
              <a:buSzPts val="2000"/>
              <a:buFont typeface="Calibri"/>
              <a:buNone/>
            </a:pPr>
            <a:r>
              <a:rPr lang="en-US" sz="2400">
                <a:solidFill>
                  <a:srgbClr val="000000"/>
                </a:solidFill>
                <a:latin typeface="Mukta"/>
                <a:ea typeface="Mukta"/>
                <a:cs typeface="Mukta"/>
                <a:sym typeface="Mukta"/>
              </a:rPr>
              <a:t>What does it mean for a tree to be balanced about a node k?</a:t>
            </a:r>
            <a:endParaRPr sz="2400">
              <a:solidFill>
                <a:srgbClr val="000000"/>
              </a:solidFill>
              <a:latin typeface="Mukta"/>
              <a:ea typeface="Mukta"/>
              <a:cs typeface="Mukta"/>
              <a:sym typeface="Mukta"/>
            </a:endParaRPr>
          </a:p>
          <a:p>
            <a:pPr indent="0" lvl="0" marL="0" rtl="0" algn="l">
              <a:lnSpc>
                <a:spcPct val="90000"/>
              </a:lnSpc>
              <a:spcBef>
                <a:spcPts val="1400"/>
              </a:spcBef>
              <a:spcAft>
                <a:spcPts val="0"/>
              </a:spcAft>
              <a:buClr>
                <a:schemeClr val="accent1"/>
              </a:buClr>
              <a:buSzPts val="2000"/>
              <a:buFont typeface="Calibri"/>
              <a:buNone/>
            </a:pPr>
            <a:r>
              <a:rPr lang="en-US" sz="2400">
                <a:solidFill>
                  <a:srgbClr val="FF9900"/>
                </a:solidFill>
                <a:latin typeface="Mukta"/>
                <a:ea typeface="Mukta"/>
                <a:cs typeface="Mukta"/>
                <a:sym typeface="Mukta"/>
              </a:rPr>
              <a:t>The heights of the children of k differ by at most 1</a:t>
            </a:r>
            <a:endParaRPr sz="2400">
              <a:solidFill>
                <a:srgbClr val="FF9900"/>
              </a:solidFill>
              <a:latin typeface="Mukta"/>
              <a:ea typeface="Mukta"/>
              <a:cs typeface="Mukta"/>
              <a:sym typeface="Mukta"/>
            </a:endParaRPr>
          </a:p>
          <a:p>
            <a:pPr indent="0" lvl="0" marL="0" rtl="0" algn="l">
              <a:lnSpc>
                <a:spcPct val="90000"/>
              </a:lnSpc>
              <a:spcBef>
                <a:spcPts val="1400"/>
              </a:spcBef>
              <a:spcAft>
                <a:spcPts val="0"/>
              </a:spcAft>
              <a:buClr>
                <a:schemeClr val="accent1"/>
              </a:buClr>
              <a:buSzPts val="2000"/>
              <a:buFont typeface="Calibri"/>
              <a:buNone/>
            </a:pPr>
            <a:r>
              <a:rPr lang="en-US" sz="2400">
                <a:solidFill>
                  <a:srgbClr val="000000"/>
                </a:solidFill>
                <a:latin typeface="Mukta"/>
                <a:ea typeface="Mukta"/>
                <a:cs typeface="Mukta"/>
                <a:sym typeface="Mukta"/>
              </a:rPr>
              <a:t>What does it mean for a tree to be balanced?</a:t>
            </a:r>
            <a:endParaRPr sz="2400">
              <a:solidFill>
                <a:srgbClr val="000000"/>
              </a:solidFill>
              <a:latin typeface="Mukta"/>
              <a:ea typeface="Mukta"/>
              <a:cs typeface="Mukta"/>
              <a:sym typeface="Mukta"/>
            </a:endParaRPr>
          </a:p>
          <a:p>
            <a:pPr indent="0" lvl="0" marL="0" rtl="0" algn="l">
              <a:spcBef>
                <a:spcPts val="1400"/>
              </a:spcBef>
              <a:spcAft>
                <a:spcPts val="0"/>
              </a:spcAft>
              <a:buClr>
                <a:schemeClr val="accent1"/>
              </a:buClr>
              <a:buSzPts val="2000"/>
              <a:buFont typeface="Calibri"/>
              <a:buNone/>
            </a:pPr>
            <a:r>
              <a:rPr lang="en-US" sz="2400">
                <a:solidFill>
                  <a:srgbClr val="FF9900"/>
                </a:solidFill>
                <a:latin typeface="Mukta"/>
                <a:ea typeface="Mukta"/>
                <a:cs typeface="Mukta"/>
                <a:sym typeface="Mukta"/>
              </a:rPr>
              <a:t>It's balanced about every node</a:t>
            </a:r>
            <a:endParaRPr sz="2400">
              <a:solidFill>
                <a:srgbClr val="FF9900"/>
              </a:solidFill>
              <a:latin typeface="Mukta"/>
              <a:ea typeface="Mukta"/>
              <a:cs typeface="Mukta"/>
              <a:sym typeface="Mukta"/>
            </a:endParaRPr>
          </a:p>
          <a:p>
            <a:pPr indent="0" lvl="0" marL="0" rtl="0" algn="l">
              <a:spcBef>
                <a:spcPts val="1400"/>
              </a:spcBef>
              <a:spcAft>
                <a:spcPts val="0"/>
              </a:spcAft>
              <a:buClr>
                <a:schemeClr val="accent1"/>
              </a:buClr>
              <a:buSzPts val="2000"/>
              <a:buFont typeface="Calibri"/>
              <a:buNone/>
            </a:pPr>
            <a:r>
              <a:rPr lang="en-US" sz="2400">
                <a:solidFill>
                  <a:srgbClr val="FF9900"/>
                </a:solidFill>
                <a:latin typeface="Mukta"/>
                <a:ea typeface="Mukta"/>
                <a:cs typeface="Mukta"/>
                <a:sym typeface="Mukta"/>
              </a:rPr>
              <a:t>In other words, it's balanced about the root and the root's children are balanced</a:t>
            </a:r>
            <a:endParaRPr sz="2400">
              <a:solidFill>
                <a:srgbClr val="FF9900"/>
              </a:solidFill>
              <a:latin typeface="Mukta"/>
              <a:ea typeface="Mukta"/>
              <a:cs typeface="Mukta"/>
              <a:sym typeface="Mukta"/>
            </a:endParaRPr>
          </a:p>
          <a:p>
            <a:pPr indent="0" lvl="0" marL="0" rtl="0" algn="l">
              <a:lnSpc>
                <a:spcPct val="90000"/>
              </a:lnSpc>
              <a:spcBef>
                <a:spcPts val="1400"/>
              </a:spcBef>
              <a:spcAft>
                <a:spcPts val="0"/>
              </a:spcAft>
              <a:buClr>
                <a:schemeClr val="accent1"/>
              </a:buClr>
              <a:buSzPts val="2000"/>
              <a:buFont typeface="Calibri"/>
              <a:buNone/>
            </a:pPr>
            <a:r>
              <a:rPr lang="en-US" sz="2400">
                <a:solidFill>
                  <a:srgbClr val="000000"/>
                </a:solidFill>
                <a:latin typeface="Mukta"/>
                <a:ea typeface="Mukta"/>
                <a:cs typeface="Mukta"/>
                <a:sym typeface="Mukta"/>
              </a:rPr>
              <a:t>W</a:t>
            </a:r>
            <a:r>
              <a:rPr lang="en-US" sz="2400">
                <a:latin typeface="Mukta"/>
                <a:ea typeface="Mukta"/>
                <a:cs typeface="Mukta"/>
                <a:sym typeface="Mukta"/>
              </a:rPr>
              <a:t>hat can we say about the complexities of insert and search in a balanced tree?</a:t>
            </a:r>
            <a:endParaRPr sz="2400">
              <a:solidFill>
                <a:srgbClr val="000000"/>
              </a:solidFill>
              <a:latin typeface="Mukta"/>
              <a:ea typeface="Mukta"/>
              <a:cs typeface="Mukta"/>
              <a:sym typeface="Mukta"/>
            </a:endParaRPr>
          </a:p>
          <a:p>
            <a:pPr indent="0" lvl="0" marL="0" rtl="0" algn="l">
              <a:lnSpc>
                <a:spcPct val="90000"/>
              </a:lnSpc>
              <a:spcBef>
                <a:spcPts val="1400"/>
              </a:spcBef>
              <a:spcAft>
                <a:spcPts val="0"/>
              </a:spcAft>
              <a:buClr>
                <a:schemeClr val="accent1"/>
              </a:buClr>
              <a:buSzPts val="2000"/>
              <a:buFont typeface="Calibri"/>
              <a:buNone/>
            </a:pPr>
            <a:r>
              <a:rPr lang="en-US" sz="2400">
                <a:solidFill>
                  <a:srgbClr val="FF9900"/>
                </a:solidFill>
                <a:latin typeface="Mukta"/>
                <a:ea typeface="Mukta"/>
                <a:cs typeface="Mukta"/>
                <a:sym typeface="Mukta"/>
              </a:rPr>
              <a:t>Worst case becomes O(log n)</a:t>
            </a:r>
            <a:endParaRPr sz="2400">
              <a:solidFill>
                <a:srgbClr val="FF9900"/>
              </a:solidFill>
              <a:latin typeface="Mukta"/>
              <a:ea typeface="Mukta"/>
              <a:cs typeface="Mukta"/>
              <a:sym typeface="Mukta"/>
            </a:endParaRPr>
          </a:p>
          <a:p>
            <a:pPr indent="0" lvl="0" marL="0" marR="0" rtl="0" algn="l">
              <a:lnSpc>
                <a:spcPct val="90000"/>
              </a:lnSpc>
              <a:spcBef>
                <a:spcPts val="1400"/>
              </a:spcBef>
              <a:spcAft>
                <a:spcPts val="0"/>
              </a:spcAft>
              <a:buClr>
                <a:schemeClr val="accent1"/>
              </a:buClr>
              <a:buSzPts val="2000"/>
              <a:buFont typeface="Calibri"/>
              <a:buNone/>
            </a:pPr>
            <a:r>
              <a:t/>
            </a:r>
            <a:endParaRPr sz="2000">
              <a:solidFill>
                <a:srgbClr val="3F3F3F"/>
              </a:solidFill>
            </a:endParaRPr>
          </a:p>
        </p:txBody>
      </p:sp>
      <p:sp>
        <p:nvSpPr>
          <p:cNvPr id="424" name="Google Shape;424;p50"/>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Binary Search Trees</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B45F06"/>
            </a:gs>
            <a:gs pos="100000">
              <a:srgbClr val="783F04"/>
            </a:gs>
          </a:gsLst>
          <a:path path="circle">
            <a:fillToRect b="50%" l="50%" r="50%" t="50%"/>
          </a:path>
          <a:tileRect/>
        </a:gradFill>
      </p:bgPr>
    </p:bg>
    <p:spTree>
      <p:nvGrpSpPr>
        <p:cNvPr id="429" name="Shape 429"/>
        <p:cNvGrpSpPr/>
        <p:nvPr/>
      </p:nvGrpSpPr>
      <p:grpSpPr>
        <a:xfrm>
          <a:off x="0" y="0"/>
          <a:ext cx="0" cy="0"/>
          <a:chOff x="0" y="0"/>
          <a:chExt cx="0" cy="0"/>
        </a:xfrm>
      </p:grpSpPr>
      <p:sp>
        <p:nvSpPr>
          <p:cNvPr id="430" name="Google Shape;430;p51"/>
          <p:cNvSpPr txBox="1"/>
          <p:nvPr>
            <p:ph type="title"/>
          </p:nvPr>
        </p:nvSpPr>
        <p:spPr>
          <a:xfrm>
            <a:off x="0" y="2870625"/>
            <a:ext cx="12192000" cy="7110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SzPts val="3600"/>
              <a:buNone/>
            </a:pPr>
            <a:r>
              <a:rPr lang="en-US" sz="6000">
                <a:solidFill>
                  <a:srgbClr val="FFFFFF"/>
                </a:solidFill>
                <a:latin typeface="Mukta"/>
                <a:ea typeface="Mukta"/>
                <a:cs typeface="Mukta"/>
                <a:sym typeface="Mukta"/>
              </a:rPr>
              <a:t>AVL Trees</a:t>
            </a:r>
            <a:endParaRPr sz="6000">
              <a:solidFill>
                <a:srgbClr val="FFFFFF"/>
              </a:solidFill>
              <a:latin typeface="Mukta"/>
              <a:ea typeface="Mukta"/>
              <a:cs typeface="Mukta"/>
              <a:sym typeface="Mukta"/>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4" name="Shape 434"/>
        <p:cNvGrpSpPr/>
        <p:nvPr/>
      </p:nvGrpSpPr>
      <p:grpSpPr>
        <a:xfrm>
          <a:off x="0" y="0"/>
          <a:ext cx="0" cy="0"/>
          <a:chOff x="0" y="0"/>
          <a:chExt cx="0" cy="0"/>
        </a:xfrm>
      </p:grpSpPr>
      <p:sp>
        <p:nvSpPr>
          <p:cNvPr id="435" name="Google Shape;435;p52"/>
          <p:cNvSpPr txBox="1"/>
          <p:nvPr>
            <p:ph idx="4294967295" type="body"/>
          </p:nvPr>
        </p:nvSpPr>
        <p:spPr>
          <a:xfrm>
            <a:off x="533405" y="1417359"/>
            <a:ext cx="10058400" cy="4023300"/>
          </a:xfrm>
          <a:prstGeom prst="rect">
            <a:avLst/>
          </a:prstGeom>
          <a:noFill/>
          <a:ln>
            <a:noFill/>
          </a:ln>
        </p:spPr>
        <p:txBody>
          <a:bodyPr anchorCtr="0" anchor="t" bIns="45700" lIns="0" spcFirstLastPara="1" rIns="0" wrap="square" tIns="45700">
            <a:noAutofit/>
          </a:bodyPr>
          <a:lstStyle/>
          <a:p>
            <a:pPr indent="-203200" lvl="0" marL="228600" marR="0" rtl="0" algn="l">
              <a:lnSpc>
                <a:spcPct val="150000"/>
              </a:lnSpc>
              <a:spcBef>
                <a:spcPts val="0"/>
              </a:spcBef>
              <a:spcAft>
                <a:spcPts val="0"/>
              </a:spcAft>
              <a:buClr>
                <a:srgbClr val="000000"/>
              </a:buClr>
              <a:buSzPts val="2400"/>
              <a:buFont typeface="Mukta"/>
              <a:buChar char="●"/>
            </a:pPr>
            <a:r>
              <a:rPr lang="en-US" sz="2400">
                <a:solidFill>
                  <a:srgbClr val="000000"/>
                </a:solidFill>
                <a:latin typeface="Mukta"/>
                <a:ea typeface="Mukta"/>
                <a:cs typeface="Mukta"/>
                <a:sym typeface="Mukta"/>
              </a:rPr>
              <a:t> </a:t>
            </a:r>
            <a:r>
              <a:rPr i="0" lang="en-US" sz="2400" u="none" cap="none" strike="noStrike">
                <a:solidFill>
                  <a:srgbClr val="000000"/>
                </a:solidFill>
                <a:latin typeface="Mukta"/>
                <a:ea typeface="Mukta"/>
                <a:cs typeface="Mukta"/>
                <a:sym typeface="Mukta"/>
              </a:rPr>
              <a:t>Self-balancing BST</a:t>
            </a:r>
            <a:endParaRPr i="0" sz="2400" u="none" cap="none" strike="noStrike">
              <a:solidFill>
                <a:srgbClr val="000000"/>
              </a:solidFill>
              <a:latin typeface="Mukta"/>
              <a:ea typeface="Mukta"/>
              <a:cs typeface="Mukta"/>
              <a:sym typeface="Mukta"/>
            </a:endParaRPr>
          </a:p>
          <a:p>
            <a:pPr indent="-203200" lvl="0" marL="228600" marR="0" rtl="0" algn="l">
              <a:lnSpc>
                <a:spcPct val="150000"/>
              </a:lnSpc>
              <a:spcBef>
                <a:spcPts val="0"/>
              </a:spcBef>
              <a:spcAft>
                <a:spcPts val="0"/>
              </a:spcAft>
              <a:buClr>
                <a:srgbClr val="000000"/>
              </a:buClr>
              <a:buSzPts val="2400"/>
              <a:buFont typeface="Mukta"/>
              <a:buChar char="●"/>
            </a:pPr>
            <a:r>
              <a:rPr lang="en-US" sz="2400">
                <a:solidFill>
                  <a:srgbClr val="000000"/>
                </a:solidFill>
                <a:latin typeface="Mukta"/>
                <a:ea typeface="Mukta"/>
                <a:cs typeface="Mukta"/>
                <a:sym typeface="Mukta"/>
              </a:rPr>
              <a:t> </a:t>
            </a:r>
            <a:r>
              <a:rPr i="0" lang="en-US" sz="2400" u="none" cap="none" strike="noStrike">
                <a:solidFill>
                  <a:srgbClr val="000000"/>
                </a:solidFill>
                <a:latin typeface="Mukta"/>
                <a:ea typeface="Mukta"/>
                <a:cs typeface="Mukta"/>
                <a:sym typeface="Mukta"/>
              </a:rPr>
              <a:t>Maintain balance with each insertion and deletion</a:t>
            </a:r>
            <a:endParaRPr i="0" sz="2400" u="none" cap="none" strike="noStrike">
              <a:solidFill>
                <a:srgbClr val="000000"/>
              </a:solidFill>
              <a:latin typeface="Mukta"/>
              <a:ea typeface="Mukta"/>
              <a:cs typeface="Mukta"/>
              <a:sym typeface="Mukta"/>
            </a:endParaRPr>
          </a:p>
          <a:p>
            <a:pPr indent="-203200" lvl="0" marL="228600" marR="0" rtl="0" algn="l">
              <a:lnSpc>
                <a:spcPct val="150000"/>
              </a:lnSpc>
              <a:spcBef>
                <a:spcPts val="0"/>
              </a:spcBef>
              <a:spcAft>
                <a:spcPts val="0"/>
              </a:spcAft>
              <a:buClr>
                <a:srgbClr val="000000"/>
              </a:buClr>
              <a:buSzPts val="2400"/>
              <a:buFont typeface="Mukta"/>
              <a:buChar char="●"/>
            </a:pPr>
            <a:r>
              <a:rPr lang="en-US" sz="2400">
                <a:solidFill>
                  <a:srgbClr val="000000"/>
                </a:solidFill>
                <a:latin typeface="Mukta"/>
                <a:ea typeface="Mukta"/>
                <a:cs typeface="Mukta"/>
                <a:sym typeface="Mukta"/>
              </a:rPr>
              <a:t> </a:t>
            </a:r>
            <a:r>
              <a:rPr i="0" lang="en-US" sz="2400" u="none" cap="none" strike="noStrike">
                <a:solidFill>
                  <a:srgbClr val="000000"/>
                </a:solidFill>
                <a:latin typeface="Mukta"/>
                <a:ea typeface="Mukta"/>
                <a:cs typeface="Mukta"/>
                <a:sym typeface="Mukta"/>
              </a:rPr>
              <a:t>Have average and worst case search/insert/delete complexities of O(log n)</a:t>
            </a:r>
            <a:endParaRPr i="0" sz="2400" u="none" cap="none" strike="noStrike">
              <a:solidFill>
                <a:srgbClr val="000000"/>
              </a:solidFill>
              <a:latin typeface="Mukta"/>
              <a:ea typeface="Mukta"/>
              <a:cs typeface="Mukta"/>
              <a:sym typeface="Mukta"/>
            </a:endParaRPr>
          </a:p>
          <a:p>
            <a:pPr indent="-203200" lvl="0" marL="228600" marR="0" rtl="0" algn="l">
              <a:lnSpc>
                <a:spcPct val="150000"/>
              </a:lnSpc>
              <a:spcBef>
                <a:spcPts val="0"/>
              </a:spcBef>
              <a:spcAft>
                <a:spcPts val="0"/>
              </a:spcAft>
              <a:buClr>
                <a:srgbClr val="000000"/>
              </a:buClr>
              <a:buSzPts val="2400"/>
              <a:buFont typeface="Mukta"/>
              <a:buChar char="●"/>
            </a:pPr>
            <a:r>
              <a:rPr lang="en-US" sz="2400">
                <a:solidFill>
                  <a:srgbClr val="000000"/>
                </a:solidFill>
                <a:latin typeface="Mukta"/>
                <a:ea typeface="Mukta"/>
                <a:cs typeface="Mukta"/>
                <a:sym typeface="Mukta"/>
              </a:rPr>
              <a:t> </a:t>
            </a:r>
            <a:r>
              <a:rPr i="0" lang="en-US" sz="2400" u="none" cap="none" strike="noStrike">
                <a:solidFill>
                  <a:srgbClr val="000000"/>
                </a:solidFill>
                <a:latin typeface="Mukta"/>
                <a:ea typeface="Mukta"/>
                <a:cs typeface="Mukta"/>
                <a:sym typeface="Mukta"/>
              </a:rPr>
              <a:t>Invariants</a:t>
            </a:r>
            <a:endParaRPr i="0" sz="2400" u="none" cap="none" strike="noStrike">
              <a:solidFill>
                <a:srgbClr val="000000"/>
              </a:solidFill>
              <a:latin typeface="Mukta"/>
              <a:ea typeface="Mukta"/>
              <a:cs typeface="Mukta"/>
              <a:sym typeface="Mukta"/>
            </a:endParaRPr>
          </a:p>
          <a:p>
            <a:pPr indent="-228600" lvl="1" marL="685800" marR="0" rtl="0" algn="l">
              <a:lnSpc>
                <a:spcPct val="150000"/>
              </a:lnSpc>
              <a:spcBef>
                <a:spcPts val="0"/>
              </a:spcBef>
              <a:spcAft>
                <a:spcPts val="0"/>
              </a:spcAft>
              <a:buClr>
                <a:srgbClr val="000000"/>
              </a:buClr>
              <a:buSzPts val="2400"/>
              <a:buFont typeface="Mukta"/>
              <a:buChar char="○"/>
            </a:pPr>
            <a:r>
              <a:rPr i="0" lang="en-US" u="none" cap="none" strike="noStrike">
                <a:solidFill>
                  <a:srgbClr val="000000"/>
                </a:solidFill>
                <a:latin typeface="Mukta"/>
                <a:ea typeface="Mukta"/>
                <a:cs typeface="Mukta"/>
                <a:sym typeface="Mukta"/>
              </a:rPr>
              <a:t>The value of a node is &gt; than the values of all its nodes in its left subtree and </a:t>
            </a:r>
            <a:r>
              <a:rPr lang="en-US">
                <a:solidFill>
                  <a:srgbClr val="000000"/>
                </a:solidFill>
                <a:latin typeface="Mukta"/>
                <a:ea typeface="Mukta"/>
                <a:cs typeface="Mukta"/>
                <a:sym typeface="Mukta"/>
              </a:rPr>
              <a:t>&lt;</a:t>
            </a:r>
            <a:r>
              <a:rPr i="0" lang="en-US" u="none" cap="none" strike="noStrike">
                <a:solidFill>
                  <a:srgbClr val="000000"/>
                </a:solidFill>
                <a:latin typeface="Mukta"/>
                <a:ea typeface="Mukta"/>
                <a:cs typeface="Mukta"/>
                <a:sym typeface="Mukta"/>
              </a:rPr>
              <a:t>= the values of all of the nodes in its right subtree (i.e. it is a BST!)</a:t>
            </a:r>
            <a:endParaRPr i="0" u="none" cap="none" strike="noStrike">
              <a:solidFill>
                <a:srgbClr val="000000"/>
              </a:solidFill>
              <a:latin typeface="Mukta"/>
              <a:ea typeface="Mukta"/>
              <a:cs typeface="Mukta"/>
              <a:sym typeface="Mukta"/>
            </a:endParaRPr>
          </a:p>
          <a:p>
            <a:pPr indent="-228600" lvl="1" marL="685800" marR="0" rtl="0" algn="l">
              <a:lnSpc>
                <a:spcPct val="150000"/>
              </a:lnSpc>
              <a:spcBef>
                <a:spcPts val="0"/>
              </a:spcBef>
              <a:spcAft>
                <a:spcPts val="0"/>
              </a:spcAft>
              <a:buClr>
                <a:srgbClr val="000000"/>
              </a:buClr>
              <a:buSzPts val="2400"/>
              <a:buFont typeface="Mukta"/>
              <a:buChar char="○"/>
            </a:pPr>
            <a:r>
              <a:rPr i="0" lang="en-US" u="none" cap="none" strike="noStrike">
                <a:solidFill>
                  <a:srgbClr val="000000"/>
                </a:solidFill>
                <a:latin typeface="Mukta"/>
                <a:ea typeface="Mukta"/>
                <a:cs typeface="Mukta"/>
                <a:sym typeface="Mukta"/>
              </a:rPr>
              <a:t>The balance factor of each node must be in the range [-1, 1]</a:t>
            </a:r>
            <a:endParaRPr i="0" u="none" cap="none" strike="noStrike">
              <a:solidFill>
                <a:srgbClr val="000000"/>
              </a:solidFill>
              <a:latin typeface="Mukta"/>
              <a:ea typeface="Mukta"/>
              <a:cs typeface="Mukta"/>
              <a:sym typeface="Mukta"/>
            </a:endParaRPr>
          </a:p>
          <a:p>
            <a:pPr indent="-254000" lvl="2" marL="1143000" marR="0" rtl="0" algn="l">
              <a:lnSpc>
                <a:spcPct val="150000"/>
              </a:lnSpc>
              <a:spcBef>
                <a:spcPts val="0"/>
              </a:spcBef>
              <a:spcAft>
                <a:spcPts val="0"/>
              </a:spcAft>
              <a:buClr>
                <a:srgbClr val="000000"/>
              </a:buClr>
              <a:buSzPts val="2400"/>
              <a:buFont typeface="Mukta"/>
              <a:buChar char="■"/>
            </a:pPr>
            <a:r>
              <a:rPr i="0" lang="en-US" u="none" cap="none" strike="noStrike">
                <a:solidFill>
                  <a:srgbClr val="000000"/>
                </a:solidFill>
                <a:latin typeface="Mukta"/>
                <a:ea typeface="Mukta"/>
                <a:cs typeface="Mukta"/>
                <a:sym typeface="Mukta"/>
              </a:rPr>
              <a:t>Balance factor(node) = Height(left subtree) – Height(right subtree)</a:t>
            </a:r>
            <a:endParaRPr i="0" u="none" cap="none" strike="noStrike">
              <a:solidFill>
                <a:srgbClr val="000000"/>
              </a:solidFill>
              <a:latin typeface="Mukta"/>
              <a:ea typeface="Mukta"/>
              <a:cs typeface="Mukta"/>
              <a:sym typeface="Mukta"/>
            </a:endParaRPr>
          </a:p>
        </p:txBody>
      </p:sp>
      <p:sp>
        <p:nvSpPr>
          <p:cNvPr id="436" name="Google Shape;436;p52"/>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AVL Trees</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0" name="Shape 440"/>
        <p:cNvGrpSpPr/>
        <p:nvPr/>
      </p:nvGrpSpPr>
      <p:grpSpPr>
        <a:xfrm>
          <a:off x="0" y="0"/>
          <a:ext cx="0" cy="0"/>
          <a:chOff x="0" y="0"/>
          <a:chExt cx="0" cy="0"/>
        </a:xfrm>
      </p:grpSpPr>
      <p:sp>
        <p:nvSpPr>
          <p:cNvPr id="441" name="Google Shape;441;p53"/>
          <p:cNvSpPr txBox="1"/>
          <p:nvPr>
            <p:ph idx="4294967295" type="body"/>
          </p:nvPr>
        </p:nvSpPr>
        <p:spPr>
          <a:xfrm>
            <a:off x="497100" y="1270300"/>
            <a:ext cx="11085300" cy="5546100"/>
          </a:xfrm>
          <a:prstGeom prst="rect">
            <a:avLst/>
          </a:prstGeom>
          <a:noFill/>
          <a:ln>
            <a:noFill/>
          </a:ln>
        </p:spPr>
        <p:txBody>
          <a:bodyPr anchorCtr="0" anchor="t" bIns="45700" lIns="0" spcFirstLastPara="1" rIns="0" wrap="square" tIns="45700">
            <a:noAutofit/>
          </a:bodyPr>
          <a:lstStyle/>
          <a:p>
            <a:pPr indent="0" lvl="0" marL="0" marR="0" rtl="0" algn="l">
              <a:lnSpc>
                <a:spcPct val="100000"/>
              </a:lnSpc>
              <a:spcBef>
                <a:spcPts val="0"/>
              </a:spcBef>
              <a:spcAft>
                <a:spcPts val="0"/>
              </a:spcAft>
              <a:buSzPts val="2000"/>
              <a:buNone/>
            </a:pPr>
            <a:r>
              <a:rPr b="1" lang="en-US" sz="2400">
                <a:latin typeface="Mukta"/>
                <a:ea typeface="Mukta"/>
                <a:cs typeface="Mukta"/>
                <a:sym typeface="Mukta"/>
              </a:rPr>
              <a:t>Insertion - O(logn)</a:t>
            </a:r>
            <a:endParaRPr b="1" sz="2400">
              <a:latin typeface="Mukta"/>
              <a:ea typeface="Mukta"/>
              <a:cs typeface="Mukta"/>
              <a:sym typeface="Mukta"/>
            </a:endParaRPr>
          </a:p>
          <a:p>
            <a:pPr indent="-482600" lvl="0" marL="914400" marR="0" rtl="0" algn="l">
              <a:lnSpc>
                <a:spcPct val="100000"/>
              </a:lnSpc>
              <a:spcBef>
                <a:spcPts val="1000"/>
              </a:spcBef>
              <a:spcAft>
                <a:spcPts val="0"/>
              </a:spcAft>
              <a:buClr>
                <a:srgbClr val="3F3F3F"/>
              </a:buClr>
              <a:buSzPts val="2400"/>
              <a:buFont typeface="Mukta"/>
              <a:buAutoNum type="arabicPeriod"/>
            </a:pPr>
            <a:r>
              <a:rPr i="0" lang="en-US" sz="2400" u="none" cap="none" strike="noStrike">
                <a:solidFill>
                  <a:srgbClr val="3F3F3F"/>
                </a:solidFill>
                <a:latin typeface="Mukta"/>
                <a:ea typeface="Mukta"/>
                <a:cs typeface="Mukta"/>
                <a:sym typeface="Mukta"/>
              </a:rPr>
              <a:t>Insert the node in its appropriate location without considering imbalances (same as BST!)</a:t>
            </a:r>
            <a:endParaRPr i="0" sz="2400" u="none" cap="none" strike="noStrike">
              <a:solidFill>
                <a:srgbClr val="3F3F3F"/>
              </a:solidFill>
              <a:latin typeface="Mukta"/>
              <a:ea typeface="Mukta"/>
              <a:cs typeface="Mukta"/>
              <a:sym typeface="Mukta"/>
            </a:endParaRPr>
          </a:p>
          <a:p>
            <a:pPr indent="-482600" lvl="0" marL="914400" marR="0" rtl="0" algn="l">
              <a:lnSpc>
                <a:spcPct val="100000"/>
              </a:lnSpc>
              <a:spcBef>
                <a:spcPts val="1400"/>
              </a:spcBef>
              <a:spcAft>
                <a:spcPts val="0"/>
              </a:spcAft>
              <a:buClr>
                <a:srgbClr val="3F3F3F"/>
              </a:buClr>
              <a:buSzPts val="2400"/>
              <a:buFont typeface="Mukta"/>
              <a:buAutoNum type="arabicPeriod"/>
            </a:pPr>
            <a:r>
              <a:rPr i="0" lang="en-US" sz="2400" u="none" cap="none" strike="noStrike">
                <a:solidFill>
                  <a:srgbClr val="3F3F3F"/>
                </a:solidFill>
                <a:latin typeface="Mukta"/>
                <a:ea typeface="Mukta"/>
                <a:cs typeface="Mukta"/>
                <a:sym typeface="Mukta"/>
              </a:rPr>
              <a:t>Determine whether there is an imbalance in any node starting from the inserted node and moving up to the root</a:t>
            </a:r>
            <a:r>
              <a:rPr lang="en-US" sz="2400">
                <a:latin typeface="Mukta"/>
                <a:ea typeface="Mukta"/>
                <a:cs typeface="Mukta"/>
                <a:sym typeface="Mukta"/>
              </a:rPr>
              <a:t> and rotate if necessary. Once you’ve rotated “once” (might be a double rotation), you’re done!</a:t>
            </a:r>
            <a:endParaRPr sz="2400">
              <a:latin typeface="Mukta"/>
              <a:ea typeface="Mukta"/>
              <a:cs typeface="Mukta"/>
              <a:sym typeface="Mukta"/>
            </a:endParaRPr>
          </a:p>
          <a:p>
            <a:pPr indent="0" lvl="0" marL="0" rtl="0" algn="l">
              <a:lnSpc>
                <a:spcPct val="100000"/>
              </a:lnSpc>
              <a:spcBef>
                <a:spcPts val="1000"/>
              </a:spcBef>
              <a:spcAft>
                <a:spcPts val="0"/>
              </a:spcAft>
              <a:buSzPts val="2000"/>
              <a:buNone/>
            </a:pPr>
            <a:r>
              <a:rPr b="1" lang="en-US" sz="2400">
                <a:latin typeface="Mukta"/>
                <a:ea typeface="Mukta"/>
                <a:cs typeface="Mukta"/>
                <a:sym typeface="Mukta"/>
              </a:rPr>
              <a:t>Deletion - O(logn)</a:t>
            </a:r>
            <a:endParaRPr b="1" sz="2400">
              <a:latin typeface="Mukta"/>
              <a:ea typeface="Mukta"/>
              <a:cs typeface="Mukta"/>
              <a:sym typeface="Mukta"/>
            </a:endParaRPr>
          </a:p>
          <a:p>
            <a:pPr indent="-482600" lvl="0" marL="914400" rtl="0" algn="l">
              <a:lnSpc>
                <a:spcPct val="100000"/>
              </a:lnSpc>
              <a:spcBef>
                <a:spcPts val="1000"/>
              </a:spcBef>
              <a:spcAft>
                <a:spcPts val="0"/>
              </a:spcAft>
              <a:buClr>
                <a:srgbClr val="3F3F3F"/>
              </a:buClr>
              <a:buSzPts val="2400"/>
              <a:buFont typeface="Mukta"/>
              <a:buAutoNum type="arabicPeriod"/>
            </a:pPr>
            <a:r>
              <a:rPr lang="en-US" sz="2400">
                <a:latin typeface="Mukta"/>
                <a:ea typeface="Mukta"/>
                <a:cs typeface="Mukta"/>
                <a:sym typeface="Mukta"/>
              </a:rPr>
              <a:t>Delete like a BST</a:t>
            </a:r>
            <a:endParaRPr sz="2400">
              <a:latin typeface="Mukta"/>
              <a:ea typeface="Mukta"/>
              <a:cs typeface="Mukta"/>
              <a:sym typeface="Mukta"/>
            </a:endParaRPr>
          </a:p>
          <a:p>
            <a:pPr indent="-482600" lvl="0" marL="914400" rtl="0" algn="l">
              <a:lnSpc>
                <a:spcPct val="100000"/>
              </a:lnSpc>
              <a:spcBef>
                <a:spcPts val="1400"/>
              </a:spcBef>
              <a:spcAft>
                <a:spcPts val="0"/>
              </a:spcAft>
              <a:buClr>
                <a:srgbClr val="3F3F3F"/>
              </a:buClr>
              <a:buSzPts val="2400"/>
              <a:buFont typeface="Mukta"/>
              <a:buAutoNum type="arabicPeriod"/>
            </a:pPr>
            <a:r>
              <a:rPr lang="en-US" sz="2400">
                <a:latin typeface="Mukta"/>
                <a:ea typeface="Mukta"/>
                <a:cs typeface="Mukta"/>
                <a:sym typeface="Mukta"/>
              </a:rPr>
              <a:t>Rearrange tree to balance height</a:t>
            </a:r>
            <a:endParaRPr sz="2400">
              <a:latin typeface="Mukta"/>
              <a:ea typeface="Mukta"/>
              <a:cs typeface="Mukta"/>
              <a:sym typeface="Mukta"/>
            </a:endParaRPr>
          </a:p>
          <a:p>
            <a:pPr indent="-381000" lvl="1" marL="1371600" rtl="0" algn="l">
              <a:lnSpc>
                <a:spcPct val="100000"/>
              </a:lnSpc>
              <a:spcBef>
                <a:spcPts val="1400"/>
              </a:spcBef>
              <a:spcAft>
                <a:spcPts val="0"/>
              </a:spcAft>
              <a:buSzPts val="2400"/>
              <a:buFont typeface="Mukta"/>
              <a:buChar char="◦"/>
            </a:pPr>
            <a:r>
              <a:rPr lang="en-US">
                <a:latin typeface="Mukta"/>
                <a:ea typeface="Mukta"/>
                <a:cs typeface="Mukta"/>
                <a:sym typeface="Mukta"/>
              </a:rPr>
              <a:t>Start at parent of deleted node and work up</a:t>
            </a:r>
            <a:endParaRPr>
              <a:latin typeface="Mukta"/>
              <a:ea typeface="Mukta"/>
              <a:cs typeface="Mukta"/>
              <a:sym typeface="Mukta"/>
            </a:endParaRPr>
          </a:p>
          <a:p>
            <a:pPr indent="-381000" lvl="1" marL="1371600" rtl="0" algn="l">
              <a:lnSpc>
                <a:spcPct val="100000"/>
              </a:lnSpc>
              <a:spcBef>
                <a:spcPts val="1400"/>
              </a:spcBef>
              <a:spcAft>
                <a:spcPts val="0"/>
              </a:spcAft>
              <a:buSzPts val="2400"/>
              <a:buFont typeface="Mukta"/>
              <a:buChar char="◦"/>
            </a:pPr>
            <a:r>
              <a:rPr lang="en-US">
                <a:latin typeface="Mukta"/>
                <a:ea typeface="Mukta"/>
                <a:cs typeface="Mukta"/>
                <a:sym typeface="Mukta"/>
              </a:rPr>
              <a:t>At the first unbalanced node encountered, rotate as needed</a:t>
            </a:r>
            <a:endParaRPr>
              <a:latin typeface="Mukta"/>
              <a:ea typeface="Mukta"/>
              <a:cs typeface="Mukta"/>
              <a:sym typeface="Mukta"/>
            </a:endParaRPr>
          </a:p>
          <a:p>
            <a:pPr indent="0" lvl="0" marL="0" rtl="0" algn="l">
              <a:lnSpc>
                <a:spcPct val="100000"/>
              </a:lnSpc>
              <a:spcBef>
                <a:spcPts val="1400"/>
              </a:spcBef>
              <a:spcAft>
                <a:spcPts val="0"/>
              </a:spcAft>
              <a:buSzPts val="2000"/>
              <a:buNone/>
            </a:pPr>
            <a:r>
              <a:t/>
            </a:r>
            <a:endParaRPr/>
          </a:p>
          <a:p>
            <a:pPr indent="0" lvl="0" marL="0" marR="0" rtl="0" algn="l">
              <a:lnSpc>
                <a:spcPct val="100000"/>
              </a:lnSpc>
              <a:spcBef>
                <a:spcPts val="1400"/>
              </a:spcBef>
              <a:spcAft>
                <a:spcPts val="0"/>
              </a:spcAft>
              <a:buSzPts val="2000"/>
              <a:buNone/>
            </a:pPr>
            <a:r>
              <a:t/>
            </a:r>
            <a:endParaRPr/>
          </a:p>
          <a:p>
            <a:pPr indent="0" lvl="0" marL="0" rtl="0" algn="l">
              <a:lnSpc>
                <a:spcPct val="90000"/>
              </a:lnSpc>
              <a:spcBef>
                <a:spcPts val="1400"/>
              </a:spcBef>
              <a:spcAft>
                <a:spcPts val="0"/>
              </a:spcAft>
              <a:buSzPts val="2000"/>
              <a:buNone/>
            </a:pPr>
            <a:r>
              <a:t/>
            </a:r>
            <a:endParaRPr/>
          </a:p>
        </p:txBody>
      </p:sp>
      <p:sp>
        <p:nvSpPr>
          <p:cNvPr id="442" name="Google Shape;442;p53"/>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AVL Trees: Insertion and Deletion</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6" name="Shape 446"/>
        <p:cNvGrpSpPr/>
        <p:nvPr/>
      </p:nvGrpSpPr>
      <p:grpSpPr>
        <a:xfrm>
          <a:off x="0" y="0"/>
          <a:ext cx="0" cy="0"/>
          <a:chOff x="0" y="0"/>
          <a:chExt cx="0" cy="0"/>
        </a:xfrm>
      </p:grpSpPr>
      <p:sp>
        <p:nvSpPr>
          <p:cNvPr id="447" name="Google Shape;447;p54"/>
          <p:cNvSpPr txBox="1"/>
          <p:nvPr>
            <p:ph idx="4294967295" type="body"/>
          </p:nvPr>
        </p:nvSpPr>
        <p:spPr>
          <a:xfrm>
            <a:off x="497100" y="1270300"/>
            <a:ext cx="11085300" cy="5546100"/>
          </a:xfrm>
          <a:prstGeom prst="rect">
            <a:avLst/>
          </a:prstGeom>
          <a:noFill/>
          <a:ln>
            <a:noFill/>
          </a:ln>
        </p:spPr>
        <p:txBody>
          <a:bodyPr anchorCtr="0" anchor="t" bIns="45700" lIns="0" spcFirstLastPara="1" rIns="0" wrap="square" tIns="45700">
            <a:noAutofit/>
          </a:bodyPr>
          <a:lstStyle/>
          <a:p>
            <a:pPr indent="0" lvl="0" marL="0" rtl="0" algn="l">
              <a:lnSpc>
                <a:spcPct val="100000"/>
              </a:lnSpc>
              <a:spcBef>
                <a:spcPts val="1400"/>
              </a:spcBef>
              <a:spcAft>
                <a:spcPts val="0"/>
              </a:spcAft>
              <a:buNone/>
            </a:pPr>
            <a:r>
              <a:rPr lang="en-US" sz="2400">
                <a:latin typeface="Mukta"/>
                <a:ea typeface="Mukta"/>
                <a:cs typeface="Mukta"/>
                <a:sym typeface="Mukta"/>
              </a:rPr>
              <a:t>Moving down in a tree is easy. Recurse to a child.</a:t>
            </a:r>
            <a:endParaRPr sz="2400">
              <a:latin typeface="Mukta"/>
              <a:ea typeface="Mukta"/>
              <a:cs typeface="Mukta"/>
              <a:sym typeface="Mukta"/>
            </a:endParaRPr>
          </a:p>
          <a:p>
            <a:pPr indent="0" lvl="0" marL="0" rtl="0" algn="l">
              <a:lnSpc>
                <a:spcPct val="100000"/>
              </a:lnSpc>
              <a:spcBef>
                <a:spcPts val="1400"/>
              </a:spcBef>
              <a:spcAft>
                <a:spcPts val="0"/>
              </a:spcAft>
              <a:buNone/>
            </a:pPr>
            <a:r>
              <a:rPr lang="en-US" sz="2400">
                <a:latin typeface="Mukta"/>
                <a:ea typeface="Mukta"/>
                <a:cs typeface="Mukta"/>
                <a:sym typeface="Mukta"/>
              </a:rPr>
              <a:t>Moving up is not so straightforward… but we said in the last slide that it's necessary!</a:t>
            </a:r>
            <a:endParaRPr sz="2400">
              <a:latin typeface="Mukta"/>
              <a:ea typeface="Mukta"/>
              <a:cs typeface="Mukta"/>
              <a:sym typeface="Mukta"/>
            </a:endParaRPr>
          </a:p>
          <a:p>
            <a:pPr indent="0" lvl="0" marL="0" rtl="0" algn="l">
              <a:lnSpc>
                <a:spcPct val="100000"/>
              </a:lnSpc>
              <a:spcBef>
                <a:spcPts val="1400"/>
              </a:spcBef>
              <a:spcAft>
                <a:spcPts val="0"/>
              </a:spcAft>
              <a:buNone/>
            </a:pPr>
            <a:r>
              <a:rPr lang="en-US" sz="2400">
                <a:latin typeface="Mukta"/>
                <a:ea typeface="Mukta"/>
                <a:cs typeface="Mukta"/>
                <a:sym typeface="Mukta"/>
              </a:rPr>
              <a:t>Recall postorder traversals. They visit the root last. How?</a:t>
            </a:r>
            <a:endParaRPr sz="2400">
              <a:latin typeface="Mukta"/>
              <a:ea typeface="Mukta"/>
              <a:cs typeface="Mukta"/>
              <a:sym typeface="Mukta"/>
            </a:endParaRPr>
          </a:p>
          <a:p>
            <a:pPr indent="0" lvl="0" marL="0" rtl="0" algn="l">
              <a:lnSpc>
                <a:spcPct val="100000"/>
              </a:lnSpc>
              <a:spcBef>
                <a:spcPts val="1400"/>
              </a:spcBef>
              <a:spcAft>
                <a:spcPts val="0"/>
              </a:spcAft>
              <a:buNone/>
            </a:pPr>
            <a:r>
              <a:rPr lang="en-US" sz="2400">
                <a:latin typeface="Mukta"/>
                <a:ea typeface="Mukta"/>
                <a:cs typeface="Mukta"/>
                <a:sym typeface="Mukta"/>
              </a:rPr>
              <a:t>Visit the root </a:t>
            </a:r>
            <a:r>
              <a:rPr i="1" lang="en-US" sz="2400">
                <a:latin typeface="Mukta"/>
                <a:ea typeface="Mukta"/>
                <a:cs typeface="Mukta"/>
                <a:sym typeface="Mukta"/>
              </a:rPr>
              <a:t>after</a:t>
            </a:r>
            <a:r>
              <a:rPr lang="en-US" sz="2400">
                <a:latin typeface="Mukta"/>
                <a:ea typeface="Mukta"/>
                <a:cs typeface="Mukta"/>
                <a:sym typeface="Mukta"/>
              </a:rPr>
              <a:t> traversing a child, as recursion unwinds.</a:t>
            </a:r>
            <a:endParaRPr sz="2400">
              <a:latin typeface="Mukta"/>
              <a:ea typeface="Mukta"/>
              <a:cs typeface="Mukta"/>
              <a:sym typeface="Mukta"/>
            </a:endParaRPr>
          </a:p>
          <a:p>
            <a:pPr indent="0" lvl="0" marL="0" rtl="0" algn="l">
              <a:lnSpc>
                <a:spcPct val="100000"/>
              </a:lnSpc>
              <a:spcBef>
                <a:spcPts val="1400"/>
              </a:spcBef>
              <a:spcAft>
                <a:spcPts val="0"/>
              </a:spcAft>
              <a:buNone/>
            </a:pPr>
            <a:r>
              <a:rPr lang="en-US" sz="2400">
                <a:latin typeface="Mukta"/>
                <a:ea typeface="Mukta"/>
                <a:cs typeface="Mukta"/>
                <a:sym typeface="Mukta"/>
              </a:rPr>
              <a:t>Information can be passed:</a:t>
            </a:r>
            <a:endParaRPr sz="2400">
              <a:latin typeface="Mukta"/>
              <a:ea typeface="Mukta"/>
              <a:cs typeface="Mukta"/>
              <a:sym typeface="Mukta"/>
            </a:endParaRPr>
          </a:p>
          <a:p>
            <a:pPr indent="-381000" lvl="0" marL="457200" rtl="0" algn="l">
              <a:lnSpc>
                <a:spcPct val="100000"/>
              </a:lnSpc>
              <a:spcBef>
                <a:spcPts val="1400"/>
              </a:spcBef>
              <a:spcAft>
                <a:spcPts val="0"/>
              </a:spcAft>
              <a:buSzPts val="2400"/>
              <a:buFont typeface="Mukta"/>
              <a:buChar char="•"/>
            </a:pPr>
            <a:r>
              <a:rPr lang="en-US" sz="2400">
                <a:latin typeface="Mukta"/>
                <a:ea typeface="Mukta"/>
                <a:cs typeface="Mukta"/>
                <a:sym typeface="Mukta"/>
              </a:rPr>
              <a:t>down the tree as arguments to recursive calls</a:t>
            </a:r>
            <a:endParaRPr sz="2400">
              <a:latin typeface="Mukta"/>
              <a:ea typeface="Mukta"/>
              <a:cs typeface="Mukta"/>
              <a:sym typeface="Mukta"/>
            </a:endParaRPr>
          </a:p>
          <a:p>
            <a:pPr indent="-381000" lvl="0" marL="457200" rtl="0" algn="l">
              <a:lnSpc>
                <a:spcPct val="100000"/>
              </a:lnSpc>
              <a:spcBef>
                <a:spcPts val="0"/>
              </a:spcBef>
              <a:spcAft>
                <a:spcPts val="0"/>
              </a:spcAft>
              <a:buSzPts val="2400"/>
              <a:buFont typeface="Mukta"/>
              <a:buChar char="•"/>
            </a:pPr>
            <a:r>
              <a:rPr lang="en-US" sz="2400">
                <a:latin typeface="Mukta"/>
                <a:ea typeface="Mukta"/>
                <a:cs typeface="Mukta"/>
                <a:sym typeface="Mukta"/>
              </a:rPr>
              <a:t>up the tree as return values from recursive calls</a:t>
            </a:r>
            <a:endParaRPr sz="2400">
              <a:latin typeface="Mukta"/>
              <a:ea typeface="Mukta"/>
              <a:cs typeface="Mukta"/>
              <a:sym typeface="Mukta"/>
            </a:endParaRPr>
          </a:p>
          <a:p>
            <a:pPr indent="0" lvl="0" marL="0" rtl="0" algn="l">
              <a:lnSpc>
                <a:spcPct val="100000"/>
              </a:lnSpc>
              <a:spcBef>
                <a:spcPts val="1400"/>
              </a:spcBef>
              <a:spcAft>
                <a:spcPts val="0"/>
              </a:spcAft>
              <a:buSzPts val="2000"/>
              <a:buNone/>
            </a:pPr>
            <a:r>
              <a:t/>
            </a:r>
            <a:endParaRPr/>
          </a:p>
          <a:p>
            <a:pPr indent="0" lvl="0" marL="0" marR="0" rtl="0" algn="l">
              <a:lnSpc>
                <a:spcPct val="100000"/>
              </a:lnSpc>
              <a:spcBef>
                <a:spcPts val="1400"/>
              </a:spcBef>
              <a:spcAft>
                <a:spcPts val="0"/>
              </a:spcAft>
              <a:buSzPts val="2000"/>
              <a:buNone/>
            </a:pPr>
            <a:r>
              <a:t/>
            </a:r>
            <a:endParaRPr/>
          </a:p>
          <a:p>
            <a:pPr indent="0" lvl="0" marL="0" rtl="0" algn="l">
              <a:lnSpc>
                <a:spcPct val="90000"/>
              </a:lnSpc>
              <a:spcBef>
                <a:spcPts val="1400"/>
              </a:spcBef>
              <a:spcAft>
                <a:spcPts val="0"/>
              </a:spcAft>
              <a:buSzPts val="2000"/>
              <a:buNone/>
            </a:pPr>
            <a:r>
              <a:t/>
            </a:r>
            <a:endParaRPr/>
          </a:p>
        </p:txBody>
      </p:sp>
      <p:sp>
        <p:nvSpPr>
          <p:cNvPr id="448" name="Google Shape;448;p54"/>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Trees: </a:t>
            </a:r>
            <a:r>
              <a:rPr b="1" lang="en-US" sz="4000">
                <a:latin typeface="Mukta"/>
                <a:ea typeface="Mukta"/>
                <a:cs typeface="Mukta"/>
                <a:sym typeface="Mukta"/>
              </a:rPr>
              <a:t>Moving Up</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2" name="Shape 452"/>
        <p:cNvGrpSpPr/>
        <p:nvPr/>
      </p:nvGrpSpPr>
      <p:grpSpPr>
        <a:xfrm>
          <a:off x="0" y="0"/>
          <a:ext cx="0" cy="0"/>
          <a:chOff x="0" y="0"/>
          <a:chExt cx="0" cy="0"/>
        </a:xfrm>
      </p:grpSpPr>
      <p:sp>
        <p:nvSpPr>
          <p:cNvPr id="453" name="Google Shape;453;p55"/>
          <p:cNvSpPr txBox="1"/>
          <p:nvPr>
            <p:ph idx="4294967295" type="body"/>
          </p:nvPr>
        </p:nvSpPr>
        <p:spPr>
          <a:xfrm>
            <a:off x="533400" y="1433225"/>
            <a:ext cx="10058400" cy="841800"/>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0"/>
              </a:spcBef>
              <a:spcAft>
                <a:spcPts val="0"/>
              </a:spcAft>
              <a:buClr>
                <a:schemeClr val="accent1"/>
              </a:buClr>
              <a:buSzPts val="2000"/>
              <a:buFont typeface="Calibri"/>
              <a:buNone/>
            </a:pPr>
            <a:r>
              <a:rPr b="1" i="0" lang="en-US" sz="2400" u="none" cap="none" strike="noStrike">
                <a:solidFill>
                  <a:srgbClr val="3F3F3F"/>
                </a:solidFill>
                <a:latin typeface="Mukta"/>
                <a:ea typeface="Mukta"/>
                <a:cs typeface="Mukta"/>
                <a:sym typeface="Mukta"/>
              </a:rPr>
              <a:t>Left </a:t>
            </a:r>
            <a:r>
              <a:rPr i="0" lang="en-US" sz="2400" u="none" cap="none" strike="noStrike">
                <a:solidFill>
                  <a:srgbClr val="3F3F3F"/>
                </a:solidFill>
                <a:latin typeface="Mukta"/>
                <a:ea typeface="Mukta"/>
                <a:cs typeface="Mukta"/>
                <a:sym typeface="Mukta"/>
              </a:rPr>
              <a:t>subtree causes imbalance and </a:t>
            </a:r>
            <a:r>
              <a:rPr b="1" i="0" lang="en-US" sz="2400" u="none" cap="none" strike="noStrike">
                <a:solidFill>
                  <a:srgbClr val="3F3F3F"/>
                </a:solidFill>
                <a:latin typeface="Mukta"/>
                <a:ea typeface="Mukta"/>
                <a:cs typeface="Mukta"/>
                <a:sym typeface="Mukta"/>
              </a:rPr>
              <a:t>left </a:t>
            </a:r>
            <a:r>
              <a:rPr i="0" lang="en-US" sz="2400" u="none" cap="none" strike="noStrike">
                <a:solidFill>
                  <a:srgbClr val="3F3F3F"/>
                </a:solidFill>
                <a:latin typeface="Mukta"/>
                <a:ea typeface="Mukta"/>
                <a:cs typeface="Mukta"/>
                <a:sym typeface="Mukta"/>
              </a:rPr>
              <a:t>side of that subtree has extra node</a:t>
            </a:r>
            <a:endParaRPr b="1" i="0" sz="2400" u="none" cap="none" strike="noStrike">
              <a:solidFill>
                <a:srgbClr val="3F3F3F"/>
              </a:solidFill>
              <a:latin typeface="Mukta"/>
              <a:ea typeface="Mukta"/>
              <a:cs typeface="Mukta"/>
              <a:sym typeface="Mukta"/>
            </a:endParaRPr>
          </a:p>
        </p:txBody>
      </p:sp>
      <p:grpSp>
        <p:nvGrpSpPr>
          <p:cNvPr id="454" name="Google Shape;454;p55"/>
          <p:cNvGrpSpPr/>
          <p:nvPr/>
        </p:nvGrpSpPr>
        <p:grpSpPr>
          <a:xfrm>
            <a:off x="897932" y="2855875"/>
            <a:ext cx="2273300" cy="2209800"/>
            <a:chOff x="619125" y="3340100"/>
            <a:chExt cx="2273300" cy="2209800"/>
          </a:xfrm>
        </p:grpSpPr>
        <p:grpSp>
          <p:nvGrpSpPr>
            <p:cNvPr id="455" name="Google Shape;455;p55"/>
            <p:cNvGrpSpPr/>
            <p:nvPr/>
          </p:nvGrpSpPr>
          <p:grpSpPr>
            <a:xfrm>
              <a:off x="619125" y="3340100"/>
              <a:ext cx="2273300" cy="2209800"/>
              <a:chOff x="619125" y="3340100"/>
              <a:chExt cx="2273300" cy="2209800"/>
            </a:xfrm>
          </p:grpSpPr>
          <p:cxnSp>
            <p:nvCxnSpPr>
              <p:cNvPr id="456" name="Google Shape;456;p55"/>
              <p:cNvCxnSpPr/>
              <p:nvPr/>
            </p:nvCxnSpPr>
            <p:spPr>
              <a:xfrm flipH="1" rot="10800000">
                <a:off x="760412" y="4673525"/>
                <a:ext cx="587400" cy="771600"/>
              </a:xfrm>
              <a:prstGeom prst="straightConnector1">
                <a:avLst/>
              </a:prstGeom>
              <a:noFill/>
              <a:ln cap="flat" cmpd="sng" w="9525">
                <a:solidFill>
                  <a:srgbClr val="4A7EBB"/>
                </a:solidFill>
                <a:prstDash val="solid"/>
                <a:miter lim="8000"/>
                <a:headEnd len="sm" w="sm" type="none"/>
                <a:tailEnd len="sm" w="sm" type="none"/>
              </a:ln>
            </p:spPr>
          </p:cxnSp>
          <p:sp>
            <p:nvSpPr>
              <p:cNvPr id="457" name="Google Shape;457;p55"/>
              <p:cNvSpPr/>
              <p:nvPr/>
            </p:nvSpPr>
            <p:spPr>
              <a:xfrm>
                <a:off x="1978025" y="3340100"/>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4</a:t>
                </a:r>
                <a:endParaRPr b="0" i="0" sz="1400" u="none" cap="none" strike="noStrike">
                  <a:solidFill>
                    <a:srgbClr val="000000"/>
                  </a:solidFill>
                  <a:latin typeface="Arial"/>
                  <a:ea typeface="Arial"/>
                  <a:cs typeface="Arial"/>
                  <a:sym typeface="Arial"/>
                </a:endParaRPr>
              </a:p>
            </p:txBody>
          </p:sp>
          <p:sp>
            <p:nvSpPr>
              <p:cNvPr id="458" name="Google Shape;458;p55"/>
              <p:cNvSpPr/>
              <p:nvPr/>
            </p:nvSpPr>
            <p:spPr>
              <a:xfrm>
                <a:off x="2435225" y="3940175"/>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5</a:t>
                </a:r>
                <a:endParaRPr b="0" i="0" sz="1400" u="none" cap="none" strike="noStrike">
                  <a:solidFill>
                    <a:srgbClr val="000000"/>
                  </a:solidFill>
                  <a:latin typeface="Arial"/>
                  <a:ea typeface="Arial"/>
                  <a:cs typeface="Arial"/>
                  <a:sym typeface="Arial"/>
                </a:endParaRPr>
              </a:p>
            </p:txBody>
          </p:sp>
          <p:sp>
            <p:nvSpPr>
              <p:cNvPr id="459" name="Google Shape;459;p55"/>
              <p:cNvSpPr/>
              <p:nvPr/>
            </p:nvSpPr>
            <p:spPr>
              <a:xfrm>
                <a:off x="619125" y="5168900"/>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cxnSp>
            <p:nvCxnSpPr>
              <p:cNvPr id="460" name="Google Shape;460;p55"/>
              <p:cNvCxnSpPr/>
              <p:nvPr/>
            </p:nvCxnSpPr>
            <p:spPr>
              <a:xfrm flipH="1" rot="10800000">
                <a:off x="1282700" y="4045012"/>
                <a:ext cx="533400" cy="741300"/>
              </a:xfrm>
              <a:prstGeom prst="straightConnector1">
                <a:avLst/>
              </a:prstGeom>
              <a:noFill/>
              <a:ln cap="flat" cmpd="sng" w="9525">
                <a:solidFill>
                  <a:srgbClr val="4A7EBB"/>
                </a:solidFill>
                <a:prstDash val="solid"/>
                <a:miter lim="8000"/>
                <a:headEnd len="sm" w="sm" type="none"/>
                <a:tailEnd len="sm" w="sm" type="none"/>
              </a:ln>
            </p:spPr>
          </p:cxnSp>
          <p:cxnSp>
            <p:nvCxnSpPr>
              <p:cNvPr id="461" name="Google Shape;461;p55"/>
              <p:cNvCxnSpPr>
                <a:stCxn id="462" idx="0"/>
                <a:endCxn id="457" idx="3"/>
              </p:cNvCxnSpPr>
              <p:nvPr/>
            </p:nvCxnSpPr>
            <p:spPr>
              <a:xfrm flipH="1" rot="10800000">
                <a:off x="1778000" y="3665375"/>
                <a:ext cx="267000" cy="274800"/>
              </a:xfrm>
              <a:prstGeom prst="straightConnector1">
                <a:avLst/>
              </a:prstGeom>
              <a:noFill/>
              <a:ln cap="flat" cmpd="sng" w="9525">
                <a:solidFill>
                  <a:srgbClr val="4A7EBB"/>
                </a:solidFill>
                <a:prstDash val="solid"/>
                <a:miter lim="8000"/>
                <a:headEnd len="sm" w="sm" type="none"/>
                <a:tailEnd len="sm" w="sm" type="none"/>
              </a:ln>
            </p:spPr>
          </p:cxnSp>
          <p:sp>
            <p:nvSpPr>
              <p:cNvPr id="463" name="Google Shape;463;p55"/>
              <p:cNvSpPr/>
              <p:nvPr/>
            </p:nvSpPr>
            <p:spPr>
              <a:xfrm>
                <a:off x="1092200" y="4532312"/>
                <a:ext cx="457200" cy="381000"/>
              </a:xfrm>
              <a:prstGeom prst="ellipse">
                <a:avLst/>
              </a:prstGeom>
              <a:solidFill>
                <a:srgbClr val="E46C0A"/>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2</a:t>
                </a:r>
                <a:endParaRPr b="0" i="0" sz="1400" u="none" cap="none" strike="noStrike">
                  <a:solidFill>
                    <a:srgbClr val="000000"/>
                  </a:solidFill>
                  <a:latin typeface="Arial"/>
                  <a:ea typeface="Arial"/>
                  <a:cs typeface="Arial"/>
                  <a:sym typeface="Arial"/>
                </a:endParaRPr>
              </a:p>
            </p:txBody>
          </p:sp>
          <p:sp>
            <p:nvSpPr>
              <p:cNvPr id="462" name="Google Shape;462;p55"/>
              <p:cNvSpPr/>
              <p:nvPr/>
            </p:nvSpPr>
            <p:spPr>
              <a:xfrm>
                <a:off x="1549400" y="3940175"/>
                <a:ext cx="457200" cy="381000"/>
              </a:xfrm>
              <a:prstGeom prst="ellipse">
                <a:avLst/>
              </a:prstGeom>
              <a:solidFill>
                <a:srgbClr val="C0504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grpSp>
        <p:cxnSp>
          <p:nvCxnSpPr>
            <p:cNvPr id="464" name="Google Shape;464;p55"/>
            <p:cNvCxnSpPr>
              <a:stCxn id="457" idx="5"/>
              <a:endCxn id="458" idx="0"/>
            </p:cNvCxnSpPr>
            <p:nvPr/>
          </p:nvCxnSpPr>
          <p:spPr>
            <a:xfrm>
              <a:off x="2368270" y="3665304"/>
              <a:ext cx="295500" cy="274800"/>
            </a:xfrm>
            <a:prstGeom prst="straightConnector1">
              <a:avLst/>
            </a:prstGeom>
            <a:noFill/>
            <a:ln cap="flat" cmpd="sng" w="9525">
              <a:solidFill>
                <a:srgbClr val="4A7EBB"/>
              </a:solidFill>
              <a:prstDash val="solid"/>
              <a:miter lim="8000"/>
              <a:headEnd len="sm" w="sm" type="none"/>
              <a:tailEnd len="sm" w="sm" type="none"/>
            </a:ln>
          </p:spPr>
        </p:cxnSp>
      </p:grpSp>
      <p:sp>
        <p:nvSpPr>
          <p:cNvPr id="465" name="Google Shape;465;p55"/>
          <p:cNvSpPr txBox="1"/>
          <p:nvPr/>
        </p:nvSpPr>
        <p:spPr>
          <a:xfrm>
            <a:off x="3322548" y="3515808"/>
            <a:ext cx="2773200" cy="6423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1" i="0" lang="en-US" sz="2500" u="none" cap="none" strike="noStrike">
                <a:solidFill>
                  <a:schemeClr val="dk1"/>
                </a:solidFill>
                <a:latin typeface="Mukta"/>
                <a:ea typeface="Mukta"/>
                <a:cs typeface="Mukta"/>
                <a:sym typeface="Mukta"/>
              </a:rPr>
              <a:t>Rotate Right</a:t>
            </a:r>
            <a:endParaRPr b="0" i="0" sz="1400" u="none" cap="none" strike="noStrike">
              <a:solidFill>
                <a:srgbClr val="000000"/>
              </a:solidFill>
              <a:latin typeface="Mukta"/>
              <a:ea typeface="Mukta"/>
              <a:cs typeface="Mukta"/>
              <a:sym typeface="Mukta"/>
            </a:endParaRPr>
          </a:p>
        </p:txBody>
      </p:sp>
      <p:cxnSp>
        <p:nvCxnSpPr>
          <p:cNvPr id="466" name="Google Shape;466;p55"/>
          <p:cNvCxnSpPr/>
          <p:nvPr/>
        </p:nvCxnSpPr>
        <p:spPr>
          <a:xfrm>
            <a:off x="3847507" y="4187787"/>
            <a:ext cx="1981200" cy="1500"/>
          </a:xfrm>
          <a:prstGeom prst="bentConnector3">
            <a:avLst>
              <a:gd fmla="val 50000" name="adj1"/>
            </a:avLst>
          </a:prstGeom>
          <a:noFill/>
          <a:ln cap="flat" cmpd="sng" w="9525">
            <a:solidFill>
              <a:srgbClr val="4A7EBB"/>
            </a:solidFill>
            <a:prstDash val="solid"/>
            <a:round/>
            <a:headEnd len="sm" w="sm" type="none"/>
            <a:tailEnd len="lg" w="lg" type="triangle"/>
          </a:ln>
        </p:spPr>
      </p:cxnSp>
      <p:sp>
        <p:nvSpPr>
          <p:cNvPr id="467" name="Google Shape;467;p55"/>
          <p:cNvSpPr/>
          <p:nvPr/>
        </p:nvSpPr>
        <p:spPr>
          <a:xfrm>
            <a:off x="7967069" y="3684550"/>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5</a:t>
            </a:r>
            <a:endParaRPr b="0" i="0" sz="1400" u="none" cap="none" strike="noStrike">
              <a:solidFill>
                <a:srgbClr val="000000"/>
              </a:solidFill>
              <a:latin typeface="Arial"/>
              <a:ea typeface="Arial"/>
              <a:cs typeface="Arial"/>
              <a:sym typeface="Arial"/>
            </a:endParaRPr>
          </a:p>
        </p:txBody>
      </p:sp>
      <p:sp>
        <p:nvSpPr>
          <p:cNvPr id="468" name="Google Shape;468;p55"/>
          <p:cNvSpPr/>
          <p:nvPr/>
        </p:nvSpPr>
        <p:spPr>
          <a:xfrm>
            <a:off x="7320957" y="2900325"/>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4</a:t>
            </a:r>
            <a:endParaRPr b="0" i="0" sz="1400" u="none" cap="none" strike="noStrike">
              <a:solidFill>
                <a:srgbClr val="000000"/>
              </a:solidFill>
              <a:latin typeface="Arial"/>
              <a:ea typeface="Arial"/>
              <a:cs typeface="Arial"/>
              <a:sym typeface="Arial"/>
            </a:endParaRPr>
          </a:p>
        </p:txBody>
      </p:sp>
      <p:sp>
        <p:nvSpPr>
          <p:cNvPr id="469" name="Google Shape;469;p55"/>
          <p:cNvSpPr/>
          <p:nvPr/>
        </p:nvSpPr>
        <p:spPr>
          <a:xfrm>
            <a:off x="6272273" y="4475125"/>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cxnSp>
        <p:nvCxnSpPr>
          <p:cNvPr id="470" name="Google Shape;470;p55"/>
          <p:cNvCxnSpPr>
            <a:stCxn id="469" idx="0"/>
          </p:cNvCxnSpPr>
          <p:nvPr/>
        </p:nvCxnSpPr>
        <p:spPr>
          <a:xfrm flipH="1" rot="10800000">
            <a:off x="6500873" y="3897325"/>
            <a:ext cx="457200" cy="577800"/>
          </a:xfrm>
          <a:prstGeom prst="straightConnector1">
            <a:avLst/>
          </a:prstGeom>
          <a:noFill/>
          <a:ln cap="flat" cmpd="sng" w="9525">
            <a:solidFill>
              <a:srgbClr val="4A7EBB"/>
            </a:solidFill>
            <a:prstDash val="solid"/>
            <a:miter lim="8000"/>
            <a:headEnd len="sm" w="sm" type="none"/>
            <a:tailEnd len="sm" w="sm" type="none"/>
          </a:ln>
        </p:spPr>
      </p:cxnSp>
      <p:cxnSp>
        <p:nvCxnSpPr>
          <p:cNvPr id="471" name="Google Shape;471;p55"/>
          <p:cNvCxnSpPr/>
          <p:nvPr/>
        </p:nvCxnSpPr>
        <p:spPr>
          <a:xfrm rot="10800000">
            <a:off x="6971657" y="3871850"/>
            <a:ext cx="527100" cy="739800"/>
          </a:xfrm>
          <a:prstGeom prst="straightConnector1">
            <a:avLst/>
          </a:prstGeom>
          <a:noFill/>
          <a:ln cap="flat" cmpd="sng" w="9525">
            <a:solidFill>
              <a:srgbClr val="4A7EBB"/>
            </a:solidFill>
            <a:prstDash val="solid"/>
            <a:miter lim="8000"/>
            <a:headEnd len="sm" w="sm" type="none"/>
            <a:tailEnd len="sm" w="sm" type="none"/>
          </a:ln>
        </p:spPr>
      </p:cxnSp>
      <p:cxnSp>
        <p:nvCxnSpPr>
          <p:cNvPr id="472" name="Google Shape;472;p55"/>
          <p:cNvCxnSpPr>
            <a:endCxn id="468" idx="3"/>
          </p:cNvCxnSpPr>
          <p:nvPr/>
        </p:nvCxnSpPr>
        <p:spPr>
          <a:xfrm flipH="1" rot="10800000">
            <a:off x="6971812" y="3225529"/>
            <a:ext cx="416100" cy="654300"/>
          </a:xfrm>
          <a:prstGeom prst="straightConnector1">
            <a:avLst/>
          </a:prstGeom>
          <a:noFill/>
          <a:ln cap="flat" cmpd="sng" w="9525">
            <a:solidFill>
              <a:srgbClr val="4A7EBB"/>
            </a:solidFill>
            <a:prstDash val="solid"/>
            <a:miter lim="8000"/>
            <a:headEnd len="sm" w="sm" type="none"/>
            <a:tailEnd len="sm" w="sm" type="none"/>
          </a:ln>
        </p:spPr>
      </p:cxnSp>
      <p:cxnSp>
        <p:nvCxnSpPr>
          <p:cNvPr id="473" name="Google Shape;473;p55"/>
          <p:cNvCxnSpPr>
            <a:endCxn id="468" idx="5"/>
          </p:cNvCxnSpPr>
          <p:nvPr/>
        </p:nvCxnSpPr>
        <p:spPr>
          <a:xfrm rot="10800000">
            <a:off x="7711202" y="3225529"/>
            <a:ext cx="636900" cy="654300"/>
          </a:xfrm>
          <a:prstGeom prst="straightConnector1">
            <a:avLst/>
          </a:prstGeom>
          <a:noFill/>
          <a:ln cap="flat" cmpd="sng" w="9525">
            <a:solidFill>
              <a:srgbClr val="4A7EBB"/>
            </a:solidFill>
            <a:prstDash val="solid"/>
            <a:miter lim="8000"/>
            <a:headEnd len="sm" w="sm" type="none"/>
            <a:tailEnd len="sm" w="sm" type="none"/>
          </a:ln>
        </p:spPr>
      </p:cxnSp>
      <p:sp>
        <p:nvSpPr>
          <p:cNvPr id="474" name="Google Shape;474;p55"/>
          <p:cNvSpPr/>
          <p:nvPr/>
        </p:nvSpPr>
        <p:spPr>
          <a:xfrm>
            <a:off x="6743107" y="3684550"/>
            <a:ext cx="457200" cy="381000"/>
          </a:xfrm>
          <a:prstGeom prst="ellipse">
            <a:avLst/>
          </a:prstGeom>
          <a:solidFill>
            <a:srgbClr val="E46C0A"/>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2</a:t>
            </a:r>
            <a:endParaRPr b="0" i="0" sz="1400" u="none" cap="none" strike="noStrike">
              <a:solidFill>
                <a:srgbClr val="000000"/>
              </a:solidFill>
              <a:latin typeface="Arial"/>
              <a:ea typeface="Arial"/>
              <a:cs typeface="Arial"/>
              <a:sym typeface="Arial"/>
            </a:endParaRPr>
          </a:p>
        </p:txBody>
      </p:sp>
      <p:sp>
        <p:nvSpPr>
          <p:cNvPr id="475" name="Google Shape;475;p55"/>
          <p:cNvSpPr/>
          <p:nvPr/>
        </p:nvSpPr>
        <p:spPr>
          <a:xfrm>
            <a:off x="7270157" y="4475125"/>
            <a:ext cx="457200" cy="381000"/>
          </a:xfrm>
          <a:prstGeom prst="ellipse">
            <a:avLst/>
          </a:prstGeom>
          <a:solidFill>
            <a:srgbClr val="C0504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sp>
        <p:nvSpPr>
          <p:cNvPr id="476" name="Google Shape;476;p55"/>
          <p:cNvSpPr txBox="1"/>
          <p:nvPr/>
        </p:nvSpPr>
        <p:spPr>
          <a:xfrm>
            <a:off x="1421640" y="3433113"/>
            <a:ext cx="699300" cy="369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rPr b="0" i="0" lang="en-US" sz="1800" u="none" cap="none" strike="noStrike">
                <a:solidFill>
                  <a:schemeClr val="dk1"/>
                </a:solidFill>
                <a:latin typeface="Calibri"/>
                <a:ea typeface="Calibri"/>
                <a:cs typeface="Calibri"/>
                <a:sym typeface="Calibri"/>
              </a:rPr>
              <a:t>+2</a:t>
            </a:r>
            <a:endParaRPr b="0" i="0" sz="1400" u="none" cap="none" strike="noStrike">
              <a:solidFill>
                <a:srgbClr val="000000"/>
              </a:solidFill>
              <a:latin typeface="Arial"/>
              <a:ea typeface="Arial"/>
              <a:cs typeface="Arial"/>
              <a:sym typeface="Arial"/>
            </a:endParaRPr>
          </a:p>
        </p:txBody>
      </p:sp>
      <p:sp>
        <p:nvSpPr>
          <p:cNvPr id="477" name="Google Shape;477;p55"/>
          <p:cNvSpPr txBox="1"/>
          <p:nvPr/>
        </p:nvSpPr>
        <p:spPr>
          <a:xfrm>
            <a:off x="1044975" y="4238681"/>
            <a:ext cx="699300" cy="369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rPr b="0" i="0" lang="en-US" sz="1800" u="none" cap="none" strike="noStrike">
                <a:solidFill>
                  <a:schemeClr val="dk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sp>
        <p:nvSpPr>
          <p:cNvPr id="478" name="Google Shape;478;p55"/>
          <p:cNvSpPr/>
          <p:nvPr/>
        </p:nvSpPr>
        <p:spPr>
          <a:xfrm>
            <a:off x="1905531" y="3294219"/>
            <a:ext cx="416200" cy="191575"/>
          </a:xfrm>
          <a:custGeom>
            <a:rect b="b" l="l" r="r" t="t"/>
            <a:pathLst>
              <a:path extrusionOk="0" h="7663" w="16648">
                <a:moveTo>
                  <a:pt x="0" y="5393"/>
                </a:moveTo>
                <a:cubicBezTo>
                  <a:pt x="1387" y="4510"/>
                  <a:pt x="5549" y="-283"/>
                  <a:pt x="8324" y="95"/>
                </a:cubicBezTo>
                <a:cubicBezTo>
                  <a:pt x="11099" y="473"/>
                  <a:pt x="15261" y="6402"/>
                  <a:pt x="16648" y="7663"/>
                </a:cubicBezTo>
              </a:path>
            </a:pathLst>
          </a:cu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 name="Google Shape;479;p55"/>
          <p:cNvSpPr/>
          <p:nvPr/>
        </p:nvSpPr>
        <p:spPr>
          <a:xfrm>
            <a:off x="6784106" y="3522819"/>
            <a:ext cx="416200" cy="191575"/>
          </a:xfrm>
          <a:custGeom>
            <a:rect b="b" l="l" r="r" t="t"/>
            <a:pathLst>
              <a:path extrusionOk="0" h="7663" w="16648">
                <a:moveTo>
                  <a:pt x="0" y="5393"/>
                </a:moveTo>
                <a:cubicBezTo>
                  <a:pt x="1387" y="4510"/>
                  <a:pt x="5549" y="-283"/>
                  <a:pt x="8324" y="95"/>
                </a:cubicBezTo>
                <a:cubicBezTo>
                  <a:pt x="11099" y="473"/>
                  <a:pt x="15261" y="6402"/>
                  <a:pt x="16648" y="7663"/>
                </a:cubicBezTo>
              </a:path>
            </a:pathLst>
          </a:custGeom>
          <a:noFill/>
          <a:ln cap="flat" cmpd="sng" w="2857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 name="Google Shape;480;p55"/>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AVL Rotation Case 1 (+</a:t>
            </a:r>
            <a:r>
              <a:rPr b="0" i="0" lang="en-US" sz="4000" u="none" cap="none" strike="noStrike">
                <a:solidFill>
                  <a:srgbClr val="000000"/>
                </a:solidFill>
                <a:latin typeface="Mukta"/>
                <a:ea typeface="Mukta"/>
                <a:cs typeface="Mukta"/>
                <a:sym typeface="Mukta"/>
              </a:rPr>
              <a:t>,</a:t>
            </a:r>
            <a:r>
              <a:rPr b="1" i="0" lang="en-US" sz="4000" u="none" cap="none" strike="noStrike">
                <a:solidFill>
                  <a:srgbClr val="000000"/>
                </a:solidFill>
                <a:latin typeface="Mukta"/>
                <a:ea typeface="Mukta"/>
                <a:cs typeface="Mukta"/>
                <a:sym typeface="Mukta"/>
              </a:rPr>
              <a:t>+)</a:t>
            </a:r>
            <a:endParaRPr b="1" i="0" sz="4000" u="none" cap="none" strike="noStrike">
              <a:solidFill>
                <a:srgbClr val="000000"/>
              </a:solidFill>
              <a:latin typeface="Mukta"/>
              <a:ea typeface="Mukta"/>
              <a:cs typeface="Mukta"/>
              <a:sym typeface="Mukta"/>
            </a:endParaRPr>
          </a:p>
        </p:txBody>
      </p:sp>
      <p:sp>
        <p:nvSpPr>
          <p:cNvPr id="481" name="Google Shape;481;p55"/>
          <p:cNvSpPr txBox="1"/>
          <p:nvPr/>
        </p:nvSpPr>
        <p:spPr>
          <a:xfrm>
            <a:off x="3351652" y="2113102"/>
            <a:ext cx="2773200" cy="1052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2500"/>
              <a:buFont typeface="Calibri"/>
              <a:buNone/>
            </a:pPr>
            <a:r>
              <a:rPr b="0" i="0" lang="en-US" sz="2500" u="none" cap="none" strike="noStrike">
                <a:solidFill>
                  <a:srgbClr val="000000"/>
                </a:solidFill>
                <a:latin typeface="Mukta"/>
                <a:ea typeface="Mukta"/>
                <a:cs typeface="Mukta"/>
                <a:sym typeface="Mukta"/>
              </a:rPr>
              <a:t>Insertion Order:</a:t>
            </a:r>
            <a:endParaRPr b="0" i="0" sz="1400" u="none" cap="none" strike="noStrike">
              <a:solidFill>
                <a:srgbClr val="000000"/>
              </a:solidFill>
              <a:latin typeface="Mukta"/>
              <a:ea typeface="Mukta"/>
              <a:cs typeface="Mukta"/>
              <a:sym typeface="Mukta"/>
            </a:endParaRPr>
          </a:p>
          <a:p>
            <a:pPr indent="0" lvl="0" marL="0" marR="0" rtl="0" algn="ctr">
              <a:lnSpc>
                <a:spcPct val="100000"/>
              </a:lnSpc>
              <a:spcBef>
                <a:spcPts val="1400"/>
              </a:spcBef>
              <a:spcAft>
                <a:spcPts val="0"/>
              </a:spcAft>
              <a:buClr>
                <a:schemeClr val="dk1"/>
              </a:buClr>
              <a:buSzPts val="1100"/>
              <a:buFont typeface="Arial"/>
              <a:buNone/>
            </a:pPr>
            <a:r>
              <a:rPr b="0" i="0" lang="en-US" sz="2500" u="none" cap="none" strike="noStrike">
                <a:solidFill>
                  <a:srgbClr val="000000"/>
                </a:solidFill>
                <a:latin typeface="Mukta"/>
                <a:ea typeface="Mukta"/>
                <a:cs typeface="Mukta"/>
                <a:sym typeface="Mukta"/>
              </a:rPr>
              <a:t>4, 3, 5, 2, 1</a:t>
            </a:r>
            <a:endParaRPr b="0" i="0" sz="1400" u="none" cap="none" strike="noStrike">
              <a:solidFill>
                <a:srgbClr val="000000"/>
              </a:solidFill>
              <a:latin typeface="Mukta"/>
              <a:ea typeface="Mukta"/>
              <a:cs typeface="Mukta"/>
              <a:sym typeface="Mukta"/>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5" name="Shape 485"/>
        <p:cNvGrpSpPr/>
        <p:nvPr/>
      </p:nvGrpSpPr>
      <p:grpSpPr>
        <a:xfrm>
          <a:off x="0" y="0"/>
          <a:ext cx="0" cy="0"/>
          <a:chOff x="0" y="0"/>
          <a:chExt cx="0" cy="0"/>
        </a:xfrm>
      </p:grpSpPr>
      <p:cxnSp>
        <p:nvCxnSpPr>
          <p:cNvPr id="486" name="Google Shape;486;p56"/>
          <p:cNvCxnSpPr/>
          <p:nvPr/>
        </p:nvCxnSpPr>
        <p:spPr>
          <a:xfrm rot="10800000">
            <a:off x="7930235" y="4066121"/>
            <a:ext cx="452400" cy="543000"/>
          </a:xfrm>
          <a:prstGeom prst="straightConnector1">
            <a:avLst/>
          </a:prstGeom>
          <a:noFill/>
          <a:ln cap="flat" cmpd="sng" w="9525">
            <a:solidFill>
              <a:srgbClr val="4A7EBB"/>
            </a:solidFill>
            <a:prstDash val="solid"/>
            <a:miter lim="8000"/>
            <a:headEnd len="sm" w="sm" type="none"/>
            <a:tailEnd len="sm" w="sm" type="none"/>
          </a:ln>
        </p:spPr>
      </p:cxnSp>
      <p:cxnSp>
        <p:nvCxnSpPr>
          <p:cNvPr id="487" name="Google Shape;487;p56"/>
          <p:cNvCxnSpPr/>
          <p:nvPr/>
        </p:nvCxnSpPr>
        <p:spPr>
          <a:xfrm rot="10800000">
            <a:off x="7345874" y="3325978"/>
            <a:ext cx="452400" cy="543000"/>
          </a:xfrm>
          <a:prstGeom prst="straightConnector1">
            <a:avLst/>
          </a:prstGeom>
          <a:noFill/>
          <a:ln cap="flat" cmpd="sng" w="9525">
            <a:solidFill>
              <a:srgbClr val="4A7EBB"/>
            </a:solidFill>
            <a:prstDash val="solid"/>
            <a:miter lim="8000"/>
            <a:headEnd len="sm" w="sm" type="none"/>
            <a:tailEnd len="sm" w="sm" type="none"/>
          </a:ln>
        </p:spPr>
      </p:cxnSp>
      <p:sp>
        <p:nvSpPr>
          <p:cNvPr id="488" name="Google Shape;488;p56"/>
          <p:cNvSpPr txBox="1"/>
          <p:nvPr>
            <p:ph idx="4294967295" type="body"/>
          </p:nvPr>
        </p:nvSpPr>
        <p:spPr>
          <a:xfrm>
            <a:off x="533400" y="1417350"/>
            <a:ext cx="10058400" cy="4023300"/>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0"/>
              </a:spcBef>
              <a:spcAft>
                <a:spcPts val="0"/>
              </a:spcAft>
              <a:buClr>
                <a:schemeClr val="accent1"/>
              </a:buClr>
              <a:buSzPts val="2000"/>
              <a:buFont typeface="Calibri"/>
              <a:buNone/>
            </a:pPr>
            <a:r>
              <a:rPr b="1" i="0" lang="en-US" sz="2400" u="none" cap="none" strike="noStrike">
                <a:solidFill>
                  <a:srgbClr val="000000"/>
                </a:solidFill>
                <a:latin typeface="Mukta"/>
                <a:ea typeface="Mukta"/>
                <a:cs typeface="Mukta"/>
                <a:sym typeface="Mukta"/>
              </a:rPr>
              <a:t>Right </a:t>
            </a:r>
            <a:r>
              <a:rPr i="0" lang="en-US" sz="2400" u="none" cap="none" strike="noStrike">
                <a:solidFill>
                  <a:srgbClr val="000000"/>
                </a:solidFill>
                <a:latin typeface="Mukta"/>
                <a:ea typeface="Mukta"/>
                <a:cs typeface="Mukta"/>
                <a:sym typeface="Mukta"/>
              </a:rPr>
              <a:t>subtree causes imbalance, and </a:t>
            </a:r>
            <a:r>
              <a:rPr b="1" i="0" lang="en-US" sz="2400" u="none" cap="none" strike="noStrike">
                <a:solidFill>
                  <a:srgbClr val="000000"/>
                </a:solidFill>
                <a:latin typeface="Mukta"/>
                <a:ea typeface="Mukta"/>
                <a:cs typeface="Mukta"/>
                <a:sym typeface="Mukta"/>
              </a:rPr>
              <a:t>right </a:t>
            </a:r>
            <a:r>
              <a:rPr i="0" lang="en-US" sz="2400" u="none" cap="none" strike="noStrike">
                <a:solidFill>
                  <a:srgbClr val="000000"/>
                </a:solidFill>
                <a:latin typeface="Mukta"/>
                <a:ea typeface="Mukta"/>
                <a:cs typeface="Mukta"/>
                <a:sym typeface="Mukta"/>
              </a:rPr>
              <a:t>side of that subtree has extra node</a:t>
            </a:r>
            <a:endParaRPr b="1" i="0" sz="2400" u="none" cap="none" strike="noStrike">
              <a:solidFill>
                <a:srgbClr val="000000"/>
              </a:solidFill>
              <a:latin typeface="Mukta"/>
              <a:ea typeface="Mukta"/>
              <a:cs typeface="Mukta"/>
              <a:sym typeface="Mukta"/>
            </a:endParaRPr>
          </a:p>
        </p:txBody>
      </p:sp>
      <p:grpSp>
        <p:nvGrpSpPr>
          <p:cNvPr id="489" name="Google Shape;489;p56"/>
          <p:cNvGrpSpPr/>
          <p:nvPr/>
        </p:nvGrpSpPr>
        <p:grpSpPr>
          <a:xfrm>
            <a:off x="1534429" y="2971774"/>
            <a:ext cx="4760288" cy="2269846"/>
            <a:chOff x="1488709" y="3543593"/>
            <a:chExt cx="4760288" cy="2269846"/>
          </a:xfrm>
        </p:grpSpPr>
        <p:cxnSp>
          <p:nvCxnSpPr>
            <p:cNvPr id="490" name="Google Shape;490;p56"/>
            <p:cNvCxnSpPr/>
            <p:nvPr/>
          </p:nvCxnSpPr>
          <p:spPr>
            <a:xfrm rot="10800000">
              <a:off x="2189627" y="3750398"/>
              <a:ext cx="452400" cy="543000"/>
            </a:xfrm>
            <a:prstGeom prst="straightConnector1">
              <a:avLst/>
            </a:prstGeom>
            <a:noFill/>
            <a:ln cap="flat" cmpd="sng" w="9525">
              <a:solidFill>
                <a:srgbClr val="4A7EBB"/>
              </a:solidFill>
              <a:prstDash val="solid"/>
              <a:miter lim="8000"/>
              <a:headEnd len="sm" w="sm" type="none"/>
              <a:tailEnd len="sm" w="sm" type="none"/>
            </a:ln>
          </p:spPr>
        </p:cxnSp>
        <p:grpSp>
          <p:nvGrpSpPr>
            <p:cNvPr id="491" name="Google Shape;491;p56"/>
            <p:cNvGrpSpPr/>
            <p:nvPr/>
          </p:nvGrpSpPr>
          <p:grpSpPr>
            <a:xfrm>
              <a:off x="1488709" y="3543593"/>
              <a:ext cx="4760288" cy="2269846"/>
              <a:chOff x="1528762" y="3565525"/>
              <a:chExt cx="4760288" cy="2269846"/>
            </a:xfrm>
          </p:grpSpPr>
          <p:sp>
            <p:nvSpPr>
              <p:cNvPr id="492" name="Google Shape;492;p56"/>
              <p:cNvSpPr/>
              <p:nvPr/>
            </p:nvSpPr>
            <p:spPr>
              <a:xfrm>
                <a:off x="1528762" y="4206875"/>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sp>
            <p:nvSpPr>
              <p:cNvPr id="493" name="Google Shape;493;p56"/>
              <p:cNvSpPr/>
              <p:nvPr/>
            </p:nvSpPr>
            <p:spPr>
              <a:xfrm>
                <a:off x="3444221" y="5454371"/>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5</a:t>
                </a:r>
                <a:endParaRPr b="0" i="0" sz="1400" u="none" cap="none" strike="noStrike">
                  <a:solidFill>
                    <a:srgbClr val="000000"/>
                  </a:solidFill>
                  <a:latin typeface="Arial"/>
                  <a:ea typeface="Arial"/>
                  <a:cs typeface="Arial"/>
                  <a:sym typeface="Arial"/>
                </a:endParaRPr>
              </a:p>
            </p:txBody>
          </p:sp>
          <p:sp>
            <p:nvSpPr>
              <p:cNvPr id="494" name="Google Shape;494;p56"/>
              <p:cNvSpPr/>
              <p:nvPr/>
            </p:nvSpPr>
            <p:spPr>
              <a:xfrm>
                <a:off x="1998662" y="3565525"/>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2</a:t>
                </a:r>
                <a:endParaRPr b="0" i="0" sz="1400" u="none" cap="none" strike="noStrike">
                  <a:solidFill>
                    <a:srgbClr val="000000"/>
                  </a:solidFill>
                  <a:latin typeface="Arial"/>
                  <a:ea typeface="Arial"/>
                  <a:cs typeface="Arial"/>
                  <a:sym typeface="Arial"/>
                </a:endParaRPr>
              </a:p>
            </p:txBody>
          </p:sp>
          <p:cxnSp>
            <p:nvCxnSpPr>
              <p:cNvPr id="495" name="Google Shape;495;p56"/>
              <p:cNvCxnSpPr/>
              <p:nvPr/>
            </p:nvCxnSpPr>
            <p:spPr>
              <a:xfrm>
                <a:off x="4043362" y="5040312"/>
                <a:ext cx="1981200" cy="1500"/>
              </a:xfrm>
              <a:prstGeom prst="bentConnector3">
                <a:avLst>
                  <a:gd fmla="val 58088" name="adj1"/>
                </a:avLst>
              </a:prstGeom>
              <a:noFill/>
              <a:ln cap="flat" cmpd="sng" w="9525">
                <a:solidFill>
                  <a:srgbClr val="4A7EBB"/>
                </a:solidFill>
                <a:prstDash val="solid"/>
                <a:round/>
                <a:headEnd len="sm" w="sm" type="none"/>
                <a:tailEnd len="lg" w="lg" type="triangle"/>
              </a:ln>
            </p:spPr>
          </p:cxnSp>
          <p:cxnSp>
            <p:nvCxnSpPr>
              <p:cNvPr id="496" name="Google Shape;496;p56"/>
              <p:cNvCxnSpPr/>
              <p:nvPr/>
            </p:nvCxnSpPr>
            <p:spPr>
              <a:xfrm flipH="1" rot="10800000">
                <a:off x="1757362" y="3751124"/>
                <a:ext cx="376200" cy="601800"/>
              </a:xfrm>
              <a:prstGeom prst="straightConnector1">
                <a:avLst/>
              </a:prstGeom>
              <a:noFill/>
              <a:ln cap="flat" cmpd="sng" w="9525">
                <a:solidFill>
                  <a:srgbClr val="4A7EBB"/>
                </a:solidFill>
                <a:prstDash val="solid"/>
                <a:miter lim="8000"/>
                <a:headEnd len="sm" w="sm" type="none"/>
                <a:tailEnd len="sm" w="sm" type="none"/>
              </a:ln>
            </p:spPr>
          </p:cxnSp>
          <p:cxnSp>
            <p:nvCxnSpPr>
              <p:cNvPr id="497" name="Google Shape;497;p56"/>
              <p:cNvCxnSpPr/>
              <p:nvPr/>
            </p:nvCxnSpPr>
            <p:spPr>
              <a:xfrm rot="10800000">
                <a:off x="2676562" y="4410000"/>
                <a:ext cx="452400" cy="543000"/>
              </a:xfrm>
              <a:prstGeom prst="straightConnector1">
                <a:avLst/>
              </a:prstGeom>
              <a:noFill/>
              <a:ln cap="flat" cmpd="sng" w="9525">
                <a:solidFill>
                  <a:srgbClr val="4A7EBB"/>
                </a:solidFill>
                <a:prstDash val="solid"/>
                <a:miter lim="8000"/>
                <a:headEnd len="sm" w="sm" type="none"/>
                <a:tailEnd len="sm" w="sm" type="none"/>
              </a:ln>
            </p:spPr>
          </p:cxnSp>
          <p:cxnSp>
            <p:nvCxnSpPr>
              <p:cNvPr id="498" name="Google Shape;498;p56"/>
              <p:cNvCxnSpPr>
                <a:stCxn id="493" idx="1"/>
              </p:cNvCxnSpPr>
              <p:nvPr/>
            </p:nvCxnSpPr>
            <p:spPr>
              <a:xfrm rot="10800000">
                <a:off x="3220476" y="5085967"/>
                <a:ext cx="290700" cy="424200"/>
              </a:xfrm>
              <a:prstGeom prst="straightConnector1">
                <a:avLst/>
              </a:prstGeom>
              <a:noFill/>
              <a:ln cap="flat" cmpd="sng" w="9525">
                <a:solidFill>
                  <a:srgbClr val="4A7EBB"/>
                </a:solidFill>
                <a:prstDash val="solid"/>
                <a:miter lim="8000"/>
                <a:headEnd len="sm" w="sm" type="none"/>
                <a:tailEnd len="sm" w="sm" type="none"/>
              </a:ln>
            </p:spPr>
          </p:cxnSp>
          <p:sp>
            <p:nvSpPr>
              <p:cNvPr id="499" name="Google Shape;499;p56"/>
              <p:cNvSpPr/>
              <p:nvPr/>
            </p:nvSpPr>
            <p:spPr>
              <a:xfrm>
                <a:off x="2443162" y="4219575"/>
                <a:ext cx="457200" cy="381000"/>
              </a:xfrm>
              <a:prstGeom prst="ellipse">
                <a:avLst/>
              </a:prstGeom>
              <a:solidFill>
                <a:srgbClr val="953735"/>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sp>
            <p:nvSpPr>
              <p:cNvPr id="500" name="Google Shape;500;p56"/>
              <p:cNvSpPr/>
              <p:nvPr/>
            </p:nvSpPr>
            <p:spPr>
              <a:xfrm>
                <a:off x="2900362" y="4872037"/>
                <a:ext cx="457200" cy="381000"/>
              </a:xfrm>
              <a:prstGeom prst="ellipse">
                <a:avLst/>
              </a:prstGeom>
              <a:solidFill>
                <a:srgbClr val="E46C0A"/>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4</a:t>
                </a:r>
                <a:endParaRPr b="0" i="0" sz="1400" u="none" cap="none" strike="noStrike">
                  <a:solidFill>
                    <a:srgbClr val="000000"/>
                  </a:solidFill>
                  <a:latin typeface="Arial"/>
                  <a:ea typeface="Arial"/>
                  <a:cs typeface="Arial"/>
                  <a:sym typeface="Arial"/>
                </a:endParaRPr>
              </a:p>
            </p:txBody>
          </p:sp>
          <p:sp>
            <p:nvSpPr>
              <p:cNvPr id="501" name="Google Shape;501;p56"/>
              <p:cNvSpPr txBox="1"/>
              <p:nvPr/>
            </p:nvSpPr>
            <p:spPr>
              <a:xfrm>
                <a:off x="3515850" y="4402271"/>
                <a:ext cx="2773200" cy="1052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2500"/>
                  <a:buFont typeface="Calibri"/>
                  <a:buNone/>
                </a:pPr>
                <a:r>
                  <a:rPr b="1" i="0" lang="en-US" sz="2500" u="none" cap="none" strike="noStrike">
                    <a:solidFill>
                      <a:schemeClr val="dk1"/>
                    </a:solidFill>
                    <a:latin typeface="Mukta"/>
                    <a:ea typeface="Mukta"/>
                    <a:cs typeface="Mukta"/>
                    <a:sym typeface="Mukta"/>
                  </a:rPr>
                  <a:t>Rotate Left</a:t>
                </a:r>
                <a:endParaRPr b="0" i="0" sz="1400" u="none" cap="none" strike="noStrike">
                  <a:solidFill>
                    <a:srgbClr val="000000"/>
                  </a:solidFill>
                  <a:latin typeface="Mukta"/>
                  <a:ea typeface="Mukta"/>
                  <a:cs typeface="Mukta"/>
                  <a:sym typeface="Mukta"/>
                </a:endParaRPr>
              </a:p>
            </p:txBody>
          </p:sp>
        </p:grpSp>
      </p:grpSp>
      <p:sp>
        <p:nvSpPr>
          <p:cNvPr id="502" name="Google Shape;502;p56"/>
          <p:cNvSpPr txBox="1"/>
          <p:nvPr/>
        </p:nvSpPr>
        <p:spPr>
          <a:xfrm>
            <a:off x="2992658" y="3618958"/>
            <a:ext cx="699300" cy="369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rPr b="0" i="0" lang="en-US" sz="1800" u="none" cap="none" strike="noStrike">
                <a:solidFill>
                  <a:schemeClr val="dk1"/>
                </a:solidFill>
                <a:latin typeface="Calibri"/>
                <a:ea typeface="Calibri"/>
                <a:cs typeface="Calibri"/>
                <a:sym typeface="Calibri"/>
              </a:rPr>
              <a:t>-2</a:t>
            </a:r>
            <a:endParaRPr b="0" i="0" sz="1400" u="none" cap="none" strike="noStrike">
              <a:solidFill>
                <a:srgbClr val="000000"/>
              </a:solidFill>
              <a:latin typeface="Arial"/>
              <a:ea typeface="Arial"/>
              <a:cs typeface="Arial"/>
              <a:sym typeface="Arial"/>
            </a:endParaRPr>
          </a:p>
        </p:txBody>
      </p:sp>
      <p:sp>
        <p:nvSpPr>
          <p:cNvPr id="503" name="Google Shape;503;p56"/>
          <p:cNvSpPr txBox="1"/>
          <p:nvPr/>
        </p:nvSpPr>
        <p:spPr>
          <a:xfrm>
            <a:off x="3419056" y="4239789"/>
            <a:ext cx="699300" cy="369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rPr b="0" i="0" lang="en-US" sz="1800" u="none" cap="none" strike="noStrike">
                <a:solidFill>
                  <a:schemeClr val="dk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grpSp>
        <p:nvGrpSpPr>
          <p:cNvPr id="504" name="Google Shape;504;p56"/>
          <p:cNvGrpSpPr/>
          <p:nvPr/>
        </p:nvGrpSpPr>
        <p:grpSpPr>
          <a:xfrm>
            <a:off x="6505257" y="3137141"/>
            <a:ext cx="2003425" cy="1689100"/>
            <a:chOff x="6611937" y="3565525"/>
            <a:chExt cx="2003425" cy="1689100"/>
          </a:xfrm>
        </p:grpSpPr>
        <p:sp>
          <p:nvSpPr>
            <p:cNvPr id="505" name="Google Shape;505;p56"/>
            <p:cNvSpPr/>
            <p:nvPr/>
          </p:nvSpPr>
          <p:spPr>
            <a:xfrm>
              <a:off x="8158162" y="4873625"/>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5</a:t>
              </a:r>
              <a:endParaRPr b="0" i="0" sz="1400" u="none" cap="none" strike="noStrike">
                <a:solidFill>
                  <a:srgbClr val="000000"/>
                </a:solidFill>
                <a:latin typeface="Arial"/>
                <a:ea typeface="Arial"/>
                <a:cs typeface="Arial"/>
                <a:sym typeface="Arial"/>
              </a:endParaRPr>
            </a:p>
          </p:txBody>
        </p:sp>
        <p:sp>
          <p:nvSpPr>
            <p:cNvPr id="506" name="Google Shape;506;p56"/>
            <p:cNvSpPr/>
            <p:nvPr/>
          </p:nvSpPr>
          <p:spPr>
            <a:xfrm>
              <a:off x="6611937" y="4206875"/>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sp>
          <p:nvSpPr>
            <p:cNvPr id="507" name="Google Shape;507;p56"/>
            <p:cNvSpPr/>
            <p:nvPr/>
          </p:nvSpPr>
          <p:spPr>
            <a:xfrm>
              <a:off x="7124700" y="3565525"/>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2</a:t>
              </a:r>
              <a:endParaRPr b="0" i="0" sz="1400" u="none" cap="none" strike="noStrike">
                <a:solidFill>
                  <a:srgbClr val="000000"/>
                </a:solidFill>
                <a:latin typeface="Arial"/>
                <a:ea typeface="Arial"/>
                <a:cs typeface="Arial"/>
                <a:sym typeface="Arial"/>
              </a:endParaRPr>
            </a:p>
          </p:txBody>
        </p:sp>
        <p:cxnSp>
          <p:nvCxnSpPr>
            <p:cNvPr id="508" name="Google Shape;508;p56"/>
            <p:cNvCxnSpPr/>
            <p:nvPr/>
          </p:nvCxnSpPr>
          <p:spPr>
            <a:xfrm flipH="1" rot="10800000">
              <a:off x="6840537" y="3687674"/>
              <a:ext cx="512700" cy="722400"/>
            </a:xfrm>
            <a:prstGeom prst="straightConnector1">
              <a:avLst/>
            </a:prstGeom>
            <a:noFill/>
            <a:ln cap="flat" cmpd="sng" w="9525">
              <a:solidFill>
                <a:srgbClr val="4A7EBB"/>
              </a:solidFill>
              <a:prstDash val="solid"/>
              <a:miter lim="8000"/>
              <a:headEnd len="sm" w="sm" type="none"/>
              <a:tailEnd len="sm" w="sm" type="none"/>
            </a:ln>
          </p:spPr>
        </p:cxnSp>
        <p:cxnSp>
          <p:nvCxnSpPr>
            <p:cNvPr id="509" name="Google Shape;509;p56"/>
            <p:cNvCxnSpPr/>
            <p:nvPr/>
          </p:nvCxnSpPr>
          <p:spPr>
            <a:xfrm flipH="1" rot="10800000">
              <a:off x="7494587" y="4402212"/>
              <a:ext cx="368400" cy="638100"/>
            </a:xfrm>
            <a:prstGeom prst="straightConnector1">
              <a:avLst/>
            </a:prstGeom>
            <a:noFill/>
            <a:ln cap="flat" cmpd="sng" w="9525">
              <a:solidFill>
                <a:srgbClr val="4A7EBB"/>
              </a:solidFill>
              <a:prstDash val="solid"/>
              <a:miter lim="8000"/>
              <a:headEnd len="sm" w="sm" type="none"/>
              <a:tailEnd len="sm" w="sm" type="none"/>
            </a:ln>
          </p:spPr>
        </p:cxnSp>
        <p:sp>
          <p:nvSpPr>
            <p:cNvPr id="510" name="Google Shape;510;p56"/>
            <p:cNvSpPr/>
            <p:nvPr/>
          </p:nvSpPr>
          <p:spPr>
            <a:xfrm>
              <a:off x="7700962" y="4206875"/>
              <a:ext cx="457200" cy="381000"/>
            </a:xfrm>
            <a:prstGeom prst="ellipse">
              <a:avLst/>
            </a:prstGeom>
            <a:solidFill>
              <a:srgbClr val="E46C0A"/>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4</a:t>
              </a:r>
              <a:endParaRPr b="0" i="0" sz="1400" u="none" cap="none" strike="noStrike">
                <a:solidFill>
                  <a:srgbClr val="000000"/>
                </a:solidFill>
                <a:latin typeface="Arial"/>
                <a:ea typeface="Arial"/>
                <a:cs typeface="Arial"/>
                <a:sym typeface="Arial"/>
              </a:endParaRPr>
            </a:p>
          </p:txBody>
        </p:sp>
        <p:sp>
          <p:nvSpPr>
            <p:cNvPr id="511" name="Google Shape;511;p56"/>
            <p:cNvSpPr/>
            <p:nvPr/>
          </p:nvSpPr>
          <p:spPr>
            <a:xfrm>
              <a:off x="7265987" y="4872037"/>
              <a:ext cx="457200" cy="381000"/>
            </a:xfrm>
            <a:prstGeom prst="ellipse">
              <a:avLst/>
            </a:prstGeom>
            <a:solidFill>
              <a:srgbClr val="C0504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grpSp>
      <p:sp>
        <p:nvSpPr>
          <p:cNvPr id="512" name="Google Shape;512;p56"/>
          <p:cNvSpPr/>
          <p:nvPr/>
        </p:nvSpPr>
        <p:spPr>
          <a:xfrm flipH="1">
            <a:off x="2443683" y="3430741"/>
            <a:ext cx="452451" cy="191575"/>
          </a:xfrm>
          <a:custGeom>
            <a:rect b="b" l="l" r="r" t="t"/>
            <a:pathLst>
              <a:path extrusionOk="0" h="7663" w="16648">
                <a:moveTo>
                  <a:pt x="0" y="5393"/>
                </a:moveTo>
                <a:cubicBezTo>
                  <a:pt x="1387" y="4510"/>
                  <a:pt x="5549" y="-283"/>
                  <a:pt x="8324" y="95"/>
                </a:cubicBezTo>
                <a:cubicBezTo>
                  <a:pt x="11099" y="473"/>
                  <a:pt x="15261" y="6402"/>
                  <a:pt x="16648" y="7663"/>
                </a:cubicBezTo>
              </a:path>
            </a:pathLst>
          </a:cu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 name="Google Shape;513;p56"/>
          <p:cNvSpPr/>
          <p:nvPr/>
        </p:nvSpPr>
        <p:spPr>
          <a:xfrm flipH="1">
            <a:off x="7603208" y="3618966"/>
            <a:ext cx="452451" cy="191575"/>
          </a:xfrm>
          <a:custGeom>
            <a:rect b="b" l="l" r="r" t="t"/>
            <a:pathLst>
              <a:path extrusionOk="0" h="7663" w="16648">
                <a:moveTo>
                  <a:pt x="0" y="5393"/>
                </a:moveTo>
                <a:cubicBezTo>
                  <a:pt x="1387" y="4510"/>
                  <a:pt x="5549" y="-283"/>
                  <a:pt x="8324" y="95"/>
                </a:cubicBezTo>
                <a:cubicBezTo>
                  <a:pt x="11099" y="473"/>
                  <a:pt x="15261" y="6402"/>
                  <a:pt x="16648" y="7663"/>
                </a:cubicBezTo>
              </a:path>
            </a:pathLst>
          </a:custGeom>
          <a:noFill/>
          <a:ln cap="flat" cmpd="sng" w="2857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 name="Google Shape;514;p56"/>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AVL Rotation Case 2 (–</a:t>
            </a:r>
            <a:r>
              <a:rPr b="0" i="0" lang="en-US" sz="4000" u="none" cap="none" strike="noStrike">
                <a:solidFill>
                  <a:srgbClr val="000000"/>
                </a:solidFill>
                <a:latin typeface="Mukta"/>
                <a:ea typeface="Mukta"/>
                <a:cs typeface="Mukta"/>
                <a:sym typeface="Mukta"/>
              </a:rPr>
              <a:t>,</a:t>
            </a:r>
            <a:r>
              <a:rPr b="1" i="0" lang="en-US" sz="4000" u="none" cap="none" strike="noStrike">
                <a:solidFill>
                  <a:schemeClr val="dk1"/>
                </a:solidFill>
                <a:latin typeface="Mukta"/>
                <a:ea typeface="Mukta"/>
                <a:cs typeface="Mukta"/>
                <a:sym typeface="Mukta"/>
              </a:rPr>
              <a:t>–</a:t>
            </a:r>
            <a:r>
              <a:rPr b="1" i="0" lang="en-US" sz="4000" u="none" cap="none" strike="noStrike">
                <a:solidFill>
                  <a:srgbClr val="000000"/>
                </a:solidFill>
                <a:latin typeface="Mukta"/>
                <a:ea typeface="Mukta"/>
                <a:cs typeface="Mukta"/>
                <a:sym typeface="Mukta"/>
              </a:rPr>
              <a:t>)</a:t>
            </a:r>
            <a:endParaRPr b="1" i="0" sz="4000" u="none" cap="none" strike="noStrike">
              <a:solidFill>
                <a:srgbClr val="000000"/>
              </a:solidFill>
              <a:latin typeface="Mukta"/>
              <a:ea typeface="Mukta"/>
              <a:cs typeface="Mukta"/>
              <a:sym typeface="Mukta"/>
            </a:endParaRPr>
          </a:p>
        </p:txBody>
      </p:sp>
      <p:sp>
        <p:nvSpPr>
          <p:cNvPr id="515" name="Google Shape;515;p56"/>
          <p:cNvSpPr txBox="1"/>
          <p:nvPr/>
        </p:nvSpPr>
        <p:spPr>
          <a:xfrm>
            <a:off x="3610195" y="2198876"/>
            <a:ext cx="2773200" cy="1052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Calibri"/>
              <a:buNone/>
            </a:pPr>
            <a:r>
              <a:rPr b="0" i="0" lang="en-US" sz="2500" u="none" cap="none" strike="noStrike">
                <a:solidFill>
                  <a:srgbClr val="000000"/>
                </a:solidFill>
                <a:latin typeface="Mukta"/>
                <a:ea typeface="Mukta"/>
                <a:cs typeface="Mukta"/>
                <a:sym typeface="Mukta"/>
              </a:rPr>
              <a:t>Insertion Order:</a:t>
            </a:r>
            <a:endParaRPr b="0" i="0" sz="1400" u="none" cap="none" strike="noStrike">
              <a:solidFill>
                <a:srgbClr val="000000"/>
              </a:solidFill>
              <a:latin typeface="Mukta"/>
              <a:ea typeface="Mukta"/>
              <a:cs typeface="Mukta"/>
              <a:sym typeface="Mukta"/>
            </a:endParaRPr>
          </a:p>
          <a:p>
            <a:pPr indent="0" lvl="0" marL="0" marR="0" rtl="0" algn="ctr">
              <a:lnSpc>
                <a:spcPct val="100000"/>
              </a:lnSpc>
              <a:spcBef>
                <a:spcPts val="1400"/>
              </a:spcBef>
              <a:spcAft>
                <a:spcPts val="0"/>
              </a:spcAft>
              <a:buClr>
                <a:srgbClr val="000000"/>
              </a:buClr>
              <a:buSzPts val="2500"/>
              <a:buFont typeface="Calibri"/>
              <a:buNone/>
            </a:pPr>
            <a:r>
              <a:rPr b="0" i="0" lang="en-US" sz="2500" u="none" cap="none" strike="noStrike">
                <a:solidFill>
                  <a:srgbClr val="000000"/>
                </a:solidFill>
                <a:latin typeface="Mukta"/>
                <a:ea typeface="Mukta"/>
                <a:cs typeface="Mukta"/>
                <a:sym typeface="Mukta"/>
              </a:rPr>
              <a:t>2, 1, 3, 4, 5</a:t>
            </a:r>
            <a:endParaRPr b="0" i="0" sz="1400" u="none" cap="none" strike="noStrike">
              <a:solidFill>
                <a:srgbClr val="000000"/>
              </a:solidFill>
              <a:latin typeface="Mukta"/>
              <a:ea typeface="Mukta"/>
              <a:cs typeface="Mukta"/>
              <a:sym typeface="Mukta"/>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9" name="Shape 519"/>
        <p:cNvGrpSpPr/>
        <p:nvPr/>
      </p:nvGrpSpPr>
      <p:grpSpPr>
        <a:xfrm>
          <a:off x="0" y="0"/>
          <a:ext cx="0" cy="0"/>
          <a:chOff x="0" y="0"/>
          <a:chExt cx="0" cy="0"/>
        </a:xfrm>
      </p:grpSpPr>
      <p:sp>
        <p:nvSpPr>
          <p:cNvPr id="520" name="Google Shape;520;p57"/>
          <p:cNvSpPr txBox="1"/>
          <p:nvPr>
            <p:ph idx="4294967295" type="body"/>
          </p:nvPr>
        </p:nvSpPr>
        <p:spPr>
          <a:xfrm>
            <a:off x="533400" y="1417347"/>
            <a:ext cx="10058400" cy="471900"/>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0"/>
              </a:spcBef>
              <a:spcAft>
                <a:spcPts val="0"/>
              </a:spcAft>
              <a:buClr>
                <a:schemeClr val="accent1"/>
              </a:buClr>
              <a:buSzPts val="2000"/>
              <a:buFont typeface="Calibri"/>
              <a:buNone/>
            </a:pPr>
            <a:r>
              <a:rPr b="1" i="0" lang="en-US" sz="2400" u="none" cap="none" strike="noStrike">
                <a:solidFill>
                  <a:srgbClr val="3F3F3F"/>
                </a:solidFill>
                <a:latin typeface="Mukta"/>
                <a:ea typeface="Mukta"/>
                <a:cs typeface="Mukta"/>
                <a:sym typeface="Mukta"/>
              </a:rPr>
              <a:t>Left </a:t>
            </a:r>
            <a:r>
              <a:rPr i="0" lang="en-US" sz="2400" u="none" cap="none" strike="noStrike">
                <a:solidFill>
                  <a:srgbClr val="3F3F3F"/>
                </a:solidFill>
                <a:latin typeface="Mukta"/>
                <a:ea typeface="Mukta"/>
                <a:cs typeface="Mukta"/>
                <a:sym typeface="Mukta"/>
              </a:rPr>
              <a:t>subtree causes imbalance, and </a:t>
            </a:r>
            <a:r>
              <a:rPr b="1" i="0" lang="en-US" sz="2400" u="none" cap="none" strike="noStrike">
                <a:solidFill>
                  <a:srgbClr val="3F3F3F"/>
                </a:solidFill>
                <a:latin typeface="Mukta"/>
                <a:ea typeface="Mukta"/>
                <a:cs typeface="Mukta"/>
                <a:sym typeface="Mukta"/>
              </a:rPr>
              <a:t>right </a:t>
            </a:r>
            <a:r>
              <a:rPr i="0" lang="en-US" sz="2400" u="none" cap="none" strike="noStrike">
                <a:solidFill>
                  <a:srgbClr val="3F3F3F"/>
                </a:solidFill>
                <a:latin typeface="Mukta"/>
                <a:ea typeface="Mukta"/>
                <a:cs typeface="Mukta"/>
                <a:sym typeface="Mukta"/>
              </a:rPr>
              <a:t>side of that subtree has extra node</a:t>
            </a:r>
            <a:endParaRPr i="0" sz="2000" u="none" cap="none" strike="noStrike">
              <a:solidFill>
                <a:srgbClr val="3F3F3F"/>
              </a:solidFill>
              <a:latin typeface="Mukta"/>
              <a:ea typeface="Mukta"/>
              <a:cs typeface="Mukta"/>
              <a:sym typeface="Mukta"/>
            </a:endParaRPr>
          </a:p>
          <a:p>
            <a:pPr indent="35560" lvl="0" marL="91440" marR="0" rtl="0" algn="l">
              <a:lnSpc>
                <a:spcPct val="90000"/>
              </a:lnSpc>
              <a:spcBef>
                <a:spcPts val="1400"/>
              </a:spcBef>
              <a:spcAft>
                <a:spcPts val="0"/>
              </a:spcAft>
              <a:buClr>
                <a:schemeClr val="accent1"/>
              </a:buClr>
              <a:buSzPts val="2000"/>
              <a:buFont typeface="Calibri"/>
              <a:buNone/>
            </a:pPr>
            <a:r>
              <a:t/>
            </a:r>
            <a:endParaRPr b="1" i="0" sz="2000" u="none" cap="none" strike="noStrike">
              <a:solidFill>
                <a:srgbClr val="3F3F3F"/>
              </a:solidFill>
              <a:latin typeface="Mukta"/>
              <a:ea typeface="Mukta"/>
              <a:cs typeface="Mukta"/>
              <a:sym typeface="Mukta"/>
            </a:endParaRPr>
          </a:p>
        </p:txBody>
      </p:sp>
      <p:sp>
        <p:nvSpPr>
          <p:cNvPr id="521" name="Google Shape;521;p57"/>
          <p:cNvSpPr txBox="1"/>
          <p:nvPr/>
        </p:nvSpPr>
        <p:spPr>
          <a:xfrm>
            <a:off x="2598624" y="2598084"/>
            <a:ext cx="2773200" cy="6045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2500"/>
              <a:buFont typeface="Calibri"/>
              <a:buNone/>
            </a:pPr>
            <a:r>
              <a:rPr b="1" i="0" lang="en-US" sz="2500" u="none" cap="none" strike="noStrike">
                <a:solidFill>
                  <a:schemeClr val="dk1"/>
                </a:solidFill>
                <a:latin typeface="Mukta"/>
                <a:ea typeface="Mukta"/>
                <a:cs typeface="Mukta"/>
                <a:sym typeface="Mukta"/>
              </a:rPr>
              <a:t>Rotate Left</a:t>
            </a:r>
            <a:endParaRPr b="0" i="0" sz="1400" u="none" cap="none" strike="noStrike">
              <a:solidFill>
                <a:srgbClr val="000000"/>
              </a:solidFill>
              <a:latin typeface="Mukta"/>
              <a:ea typeface="Mukta"/>
              <a:cs typeface="Mukta"/>
              <a:sym typeface="Mukta"/>
            </a:endParaRPr>
          </a:p>
        </p:txBody>
      </p:sp>
      <p:grpSp>
        <p:nvGrpSpPr>
          <p:cNvPr id="522" name="Google Shape;522;p57"/>
          <p:cNvGrpSpPr/>
          <p:nvPr/>
        </p:nvGrpSpPr>
        <p:grpSpPr>
          <a:xfrm>
            <a:off x="1388838" y="2875264"/>
            <a:ext cx="1905000" cy="2346325"/>
            <a:chOff x="608012" y="3221037"/>
            <a:chExt cx="1905000" cy="2346325"/>
          </a:xfrm>
        </p:grpSpPr>
        <p:cxnSp>
          <p:nvCxnSpPr>
            <p:cNvPr id="523" name="Google Shape;523;p57"/>
            <p:cNvCxnSpPr/>
            <p:nvPr/>
          </p:nvCxnSpPr>
          <p:spPr>
            <a:xfrm flipH="1" rot="10800000">
              <a:off x="798512" y="4008499"/>
              <a:ext cx="533400" cy="741300"/>
            </a:xfrm>
            <a:prstGeom prst="straightConnector1">
              <a:avLst/>
            </a:prstGeom>
            <a:noFill/>
            <a:ln cap="flat" cmpd="sng" w="9525">
              <a:solidFill>
                <a:srgbClr val="4A7EBB"/>
              </a:solidFill>
              <a:prstDash val="solid"/>
              <a:miter lim="8000"/>
              <a:headEnd len="sm" w="sm" type="none"/>
              <a:tailEnd len="sm" w="sm" type="none"/>
            </a:ln>
          </p:spPr>
        </p:cxnSp>
        <p:cxnSp>
          <p:nvCxnSpPr>
            <p:cNvPr id="524" name="Google Shape;524;p57"/>
            <p:cNvCxnSpPr/>
            <p:nvPr/>
          </p:nvCxnSpPr>
          <p:spPr>
            <a:xfrm>
              <a:off x="1827212" y="3411537"/>
              <a:ext cx="457200" cy="651000"/>
            </a:xfrm>
            <a:prstGeom prst="straightConnector1">
              <a:avLst/>
            </a:prstGeom>
            <a:noFill/>
            <a:ln cap="flat" cmpd="sng" w="9525">
              <a:solidFill>
                <a:srgbClr val="4A7EBB"/>
              </a:solidFill>
              <a:prstDash val="solid"/>
              <a:miter lim="8000"/>
              <a:headEnd len="sm" w="sm" type="none"/>
              <a:tailEnd len="sm" w="sm" type="none"/>
            </a:ln>
          </p:spPr>
        </p:cxnSp>
        <p:cxnSp>
          <p:nvCxnSpPr>
            <p:cNvPr id="525" name="Google Shape;525;p57"/>
            <p:cNvCxnSpPr/>
            <p:nvPr/>
          </p:nvCxnSpPr>
          <p:spPr>
            <a:xfrm rot="10800000">
              <a:off x="836487" y="4688024"/>
              <a:ext cx="536700" cy="693600"/>
            </a:xfrm>
            <a:prstGeom prst="straightConnector1">
              <a:avLst/>
            </a:prstGeom>
            <a:noFill/>
            <a:ln cap="flat" cmpd="sng" w="9525">
              <a:solidFill>
                <a:srgbClr val="4A7EBB"/>
              </a:solidFill>
              <a:prstDash val="solid"/>
              <a:miter lim="8000"/>
              <a:headEnd len="sm" w="sm" type="none"/>
              <a:tailEnd len="sm" w="sm" type="none"/>
            </a:ln>
          </p:spPr>
        </p:cxnSp>
        <p:sp>
          <p:nvSpPr>
            <p:cNvPr id="526" name="Google Shape;526;p57"/>
            <p:cNvSpPr/>
            <p:nvPr/>
          </p:nvSpPr>
          <p:spPr>
            <a:xfrm>
              <a:off x="2055812" y="3832225"/>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5</a:t>
              </a:r>
              <a:endParaRPr b="0" i="0" sz="1400" u="none" cap="none" strike="noStrike">
                <a:solidFill>
                  <a:srgbClr val="000000"/>
                </a:solidFill>
                <a:latin typeface="Arial"/>
                <a:ea typeface="Arial"/>
                <a:cs typeface="Arial"/>
                <a:sym typeface="Arial"/>
              </a:endParaRPr>
            </a:p>
          </p:txBody>
        </p:sp>
        <p:sp>
          <p:nvSpPr>
            <p:cNvPr id="527" name="Google Shape;527;p57"/>
            <p:cNvSpPr/>
            <p:nvPr/>
          </p:nvSpPr>
          <p:spPr>
            <a:xfrm>
              <a:off x="608012" y="4495800"/>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cxnSp>
          <p:nvCxnSpPr>
            <p:cNvPr id="528" name="Google Shape;528;p57"/>
            <p:cNvCxnSpPr/>
            <p:nvPr/>
          </p:nvCxnSpPr>
          <p:spPr>
            <a:xfrm flipH="1" rot="10800000">
              <a:off x="1368425" y="3546562"/>
              <a:ext cx="304800" cy="458700"/>
            </a:xfrm>
            <a:prstGeom prst="straightConnector1">
              <a:avLst/>
            </a:prstGeom>
            <a:noFill/>
            <a:ln cap="flat" cmpd="sng" w="9525">
              <a:solidFill>
                <a:srgbClr val="4A7EBB"/>
              </a:solidFill>
              <a:prstDash val="solid"/>
              <a:miter lim="8000"/>
              <a:headEnd len="sm" w="sm" type="none"/>
              <a:tailEnd len="sm" w="sm" type="none"/>
            </a:ln>
          </p:spPr>
        </p:cxnSp>
        <p:sp>
          <p:nvSpPr>
            <p:cNvPr id="529" name="Google Shape;529;p57"/>
            <p:cNvSpPr/>
            <p:nvPr/>
          </p:nvSpPr>
          <p:spPr>
            <a:xfrm>
              <a:off x="1128712" y="3810000"/>
              <a:ext cx="457200" cy="381000"/>
            </a:xfrm>
            <a:prstGeom prst="ellipse">
              <a:avLst/>
            </a:prstGeom>
            <a:solidFill>
              <a:srgbClr val="C0504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sp>
          <p:nvSpPr>
            <p:cNvPr id="530" name="Google Shape;530;p57"/>
            <p:cNvSpPr/>
            <p:nvPr/>
          </p:nvSpPr>
          <p:spPr>
            <a:xfrm>
              <a:off x="1598612" y="3221037"/>
              <a:ext cx="457200" cy="381000"/>
            </a:xfrm>
            <a:prstGeom prst="ellipse">
              <a:avLst/>
            </a:prstGeom>
            <a:solidFill>
              <a:srgbClr val="E46C0A"/>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4</a:t>
              </a:r>
              <a:endParaRPr b="0" i="0" sz="1400" u="none" cap="none" strike="noStrike">
                <a:solidFill>
                  <a:srgbClr val="000000"/>
                </a:solidFill>
                <a:latin typeface="Arial"/>
                <a:ea typeface="Arial"/>
                <a:cs typeface="Arial"/>
                <a:sym typeface="Arial"/>
              </a:endParaRPr>
            </a:p>
          </p:txBody>
        </p:sp>
        <p:sp>
          <p:nvSpPr>
            <p:cNvPr id="531" name="Google Shape;531;p57"/>
            <p:cNvSpPr/>
            <p:nvPr/>
          </p:nvSpPr>
          <p:spPr>
            <a:xfrm>
              <a:off x="1141412" y="5186362"/>
              <a:ext cx="457200" cy="381000"/>
            </a:xfrm>
            <a:prstGeom prst="ellipse">
              <a:avLst/>
            </a:prstGeom>
            <a:solidFill>
              <a:srgbClr val="7030A0"/>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2</a:t>
              </a:r>
              <a:endParaRPr b="0" i="0" sz="1400" u="none" cap="none" strike="noStrike">
                <a:solidFill>
                  <a:srgbClr val="000000"/>
                </a:solidFill>
                <a:latin typeface="Arial"/>
                <a:ea typeface="Arial"/>
                <a:cs typeface="Arial"/>
                <a:sym typeface="Arial"/>
              </a:endParaRPr>
            </a:p>
          </p:txBody>
        </p:sp>
      </p:grpSp>
      <p:cxnSp>
        <p:nvCxnSpPr>
          <p:cNvPr id="532" name="Google Shape;532;p57"/>
          <p:cNvCxnSpPr/>
          <p:nvPr/>
        </p:nvCxnSpPr>
        <p:spPr>
          <a:xfrm>
            <a:off x="3419722" y="3952057"/>
            <a:ext cx="495300" cy="1500"/>
          </a:xfrm>
          <a:prstGeom prst="bentConnector3">
            <a:avLst>
              <a:gd fmla="val 50000" name="adj1"/>
            </a:avLst>
          </a:prstGeom>
          <a:noFill/>
          <a:ln cap="flat" cmpd="sng" w="9525">
            <a:solidFill>
              <a:srgbClr val="4A7EBB"/>
            </a:solidFill>
            <a:prstDash val="solid"/>
            <a:round/>
            <a:headEnd len="sm" w="sm" type="none"/>
            <a:tailEnd len="lg" w="lg" type="triangle"/>
          </a:ln>
        </p:spPr>
      </p:cxnSp>
      <p:cxnSp>
        <p:nvCxnSpPr>
          <p:cNvPr id="533" name="Google Shape;533;p57"/>
          <p:cNvCxnSpPr/>
          <p:nvPr/>
        </p:nvCxnSpPr>
        <p:spPr>
          <a:xfrm>
            <a:off x="7769113" y="3775991"/>
            <a:ext cx="431700" cy="654000"/>
          </a:xfrm>
          <a:prstGeom prst="straightConnector1">
            <a:avLst/>
          </a:prstGeom>
          <a:noFill/>
          <a:ln cap="flat" cmpd="sng" w="9525">
            <a:solidFill>
              <a:srgbClr val="4A7EBB"/>
            </a:solidFill>
            <a:prstDash val="solid"/>
            <a:miter lim="8000"/>
            <a:headEnd len="sm" w="sm" type="none"/>
            <a:tailEnd len="sm" w="sm" type="none"/>
          </a:ln>
        </p:spPr>
      </p:cxnSp>
      <p:cxnSp>
        <p:nvCxnSpPr>
          <p:cNvPr id="534" name="Google Shape;534;p57"/>
          <p:cNvCxnSpPr/>
          <p:nvPr/>
        </p:nvCxnSpPr>
        <p:spPr>
          <a:xfrm>
            <a:off x="8246950" y="3091779"/>
            <a:ext cx="678000" cy="733500"/>
          </a:xfrm>
          <a:prstGeom prst="straightConnector1">
            <a:avLst/>
          </a:prstGeom>
          <a:noFill/>
          <a:ln cap="flat" cmpd="sng" w="9525">
            <a:solidFill>
              <a:srgbClr val="4A7EBB"/>
            </a:solidFill>
            <a:prstDash val="solid"/>
            <a:miter lim="8000"/>
            <a:headEnd len="sm" w="sm" type="none"/>
            <a:tailEnd len="sm" w="sm" type="none"/>
          </a:ln>
        </p:spPr>
      </p:cxnSp>
      <p:cxnSp>
        <p:nvCxnSpPr>
          <p:cNvPr id="535" name="Google Shape;535;p57"/>
          <p:cNvCxnSpPr/>
          <p:nvPr/>
        </p:nvCxnSpPr>
        <p:spPr>
          <a:xfrm>
            <a:off x="5440250" y="3091779"/>
            <a:ext cx="574800" cy="684300"/>
          </a:xfrm>
          <a:prstGeom prst="straightConnector1">
            <a:avLst/>
          </a:prstGeom>
          <a:noFill/>
          <a:ln cap="flat" cmpd="sng" w="9525">
            <a:solidFill>
              <a:srgbClr val="4A7EBB"/>
            </a:solidFill>
            <a:prstDash val="solid"/>
            <a:miter lim="8000"/>
            <a:headEnd len="sm" w="sm" type="none"/>
            <a:tailEnd len="sm" w="sm" type="none"/>
          </a:ln>
        </p:spPr>
      </p:cxnSp>
      <p:cxnSp>
        <p:nvCxnSpPr>
          <p:cNvPr id="536" name="Google Shape;536;p57"/>
          <p:cNvCxnSpPr/>
          <p:nvPr/>
        </p:nvCxnSpPr>
        <p:spPr>
          <a:xfrm flipH="1">
            <a:off x="3966975" y="4557041"/>
            <a:ext cx="352500" cy="690600"/>
          </a:xfrm>
          <a:prstGeom prst="straightConnector1">
            <a:avLst/>
          </a:prstGeom>
          <a:noFill/>
          <a:ln cap="flat" cmpd="sng" w="9525">
            <a:solidFill>
              <a:srgbClr val="4A7EBB"/>
            </a:solidFill>
            <a:prstDash val="solid"/>
            <a:miter lim="8000"/>
            <a:headEnd len="sm" w="sm" type="none"/>
            <a:tailEnd len="sm" w="sm" type="none"/>
          </a:ln>
        </p:spPr>
      </p:cxnSp>
      <p:sp>
        <p:nvSpPr>
          <p:cNvPr id="537" name="Google Shape;537;p57"/>
          <p:cNvSpPr/>
          <p:nvPr/>
        </p:nvSpPr>
        <p:spPr>
          <a:xfrm>
            <a:off x="5760925" y="3490241"/>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5</a:t>
            </a:r>
            <a:endParaRPr b="0" i="0" sz="1400" u="none" cap="none" strike="noStrike">
              <a:solidFill>
                <a:srgbClr val="000000"/>
              </a:solidFill>
              <a:latin typeface="Arial"/>
              <a:ea typeface="Arial"/>
              <a:cs typeface="Arial"/>
              <a:sym typeface="Arial"/>
            </a:endParaRPr>
          </a:p>
        </p:txBody>
      </p:sp>
      <p:sp>
        <p:nvSpPr>
          <p:cNvPr id="538" name="Google Shape;538;p57"/>
          <p:cNvSpPr/>
          <p:nvPr/>
        </p:nvSpPr>
        <p:spPr>
          <a:xfrm>
            <a:off x="3738450" y="5057104"/>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cxnSp>
        <p:nvCxnSpPr>
          <p:cNvPr id="539" name="Google Shape;539;p57"/>
          <p:cNvCxnSpPr/>
          <p:nvPr/>
        </p:nvCxnSpPr>
        <p:spPr>
          <a:xfrm flipH="1" rot="10800000">
            <a:off x="4389325" y="3818941"/>
            <a:ext cx="371400" cy="611100"/>
          </a:xfrm>
          <a:prstGeom prst="straightConnector1">
            <a:avLst/>
          </a:prstGeom>
          <a:noFill/>
          <a:ln cap="flat" cmpd="sng" w="9525">
            <a:solidFill>
              <a:srgbClr val="4A7EBB"/>
            </a:solidFill>
            <a:prstDash val="solid"/>
            <a:miter lim="8000"/>
            <a:headEnd len="sm" w="sm" type="none"/>
            <a:tailEnd len="sm" w="sm" type="none"/>
          </a:ln>
        </p:spPr>
      </p:cxnSp>
      <p:cxnSp>
        <p:nvCxnSpPr>
          <p:cNvPr id="540" name="Google Shape;540;p57"/>
          <p:cNvCxnSpPr/>
          <p:nvPr/>
        </p:nvCxnSpPr>
        <p:spPr>
          <a:xfrm flipH="1" rot="10800000">
            <a:off x="4948125" y="3042441"/>
            <a:ext cx="492000" cy="651000"/>
          </a:xfrm>
          <a:prstGeom prst="straightConnector1">
            <a:avLst/>
          </a:prstGeom>
          <a:noFill/>
          <a:ln cap="flat" cmpd="sng" w="9525">
            <a:solidFill>
              <a:srgbClr val="4A7EBB"/>
            </a:solidFill>
            <a:prstDash val="solid"/>
            <a:miter lim="8000"/>
            <a:headEnd len="sm" w="sm" type="none"/>
            <a:tailEnd len="sm" w="sm" type="none"/>
          </a:ln>
        </p:spPr>
      </p:cxnSp>
      <p:sp>
        <p:nvSpPr>
          <p:cNvPr id="541" name="Google Shape;541;p57"/>
          <p:cNvSpPr/>
          <p:nvPr/>
        </p:nvSpPr>
        <p:spPr>
          <a:xfrm>
            <a:off x="7972313" y="4310979"/>
            <a:ext cx="457200" cy="381000"/>
          </a:xfrm>
          <a:prstGeom prst="ellipse">
            <a:avLst/>
          </a:prstGeom>
          <a:solidFill>
            <a:srgbClr val="C0504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sp>
        <p:nvSpPr>
          <p:cNvPr id="542" name="Google Shape;542;p57"/>
          <p:cNvSpPr/>
          <p:nvPr/>
        </p:nvSpPr>
        <p:spPr>
          <a:xfrm>
            <a:off x="8550163" y="3542629"/>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5</a:t>
            </a:r>
            <a:endParaRPr b="0" i="0" sz="1400" u="none" cap="none" strike="noStrike">
              <a:solidFill>
                <a:srgbClr val="000000"/>
              </a:solidFill>
              <a:latin typeface="Arial"/>
              <a:ea typeface="Arial"/>
              <a:cs typeface="Arial"/>
              <a:sym typeface="Arial"/>
            </a:endParaRPr>
          </a:p>
        </p:txBody>
      </p:sp>
      <p:sp>
        <p:nvSpPr>
          <p:cNvPr id="543" name="Google Shape;543;p57"/>
          <p:cNvSpPr/>
          <p:nvPr/>
        </p:nvSpPr>
        <p:spPr>
          <a:xfrm>
            <a:off x="7083313" y="4310979"/>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cxnSp>
        <p:nvCxnSpPr>
          <p:cNvPr id="544" name="Google Shape;544;p57"/>
          <p:cNvCxnSpPr/>
          <p:nvPr/>
        </p:nvCxnSpPr>
        <p:spPr>
          <a:xfrm flipH="1" rot="10800000">
            <a:off x="7819913" y="3042604"/>
            <a:ext cx="381000" cy="604800"/>
          </a:xfrm>
          <a:prstGeom prst="straightConnector1">
            <a:avLst/>
          </a:prstGeom>
          <a:noFill/>
          <a:ln cap="flat" cmpd="sng" w="9525">
            <a:solidFill>
              <a:srgbClr val="4A7EBB"/>
            </a:solidFill>
            <a:prstDash val="solid"/>
            <a:miter lim="8000"/>
            <a:headEnd len="sm" w="sm" type="none"/>
            <a:tailEnd len="sm" w="sm" type="none"/>
          </a:ln>
        </p:spPr>
      </p:cxnSp>
      <p:cxnSp>
        <p:nvCxnSpPr>
          <p:cNvPr id="545" name="Google Shape;545;p57"/>
          <p:cNvCxnSpPr/>
          <p:nvPr/>
        </p:nvCxnSpPr>
        <p:spPr>
          <a:xfrm flipH="1">
            <a:off x="7311913" y="3775991"/>
            <a:ext cx="457200" cy="654000"/>
          </a:xfrm>
          <a:prstGeom prst="straightConnector1">
            <a:avLst/>
          </a:prstGeom>
          <a:noFill/>
          <a:ln cap="flat" cmpd="sng" w="9525">
            <a:solidFill>
              <a:srgbClr val="4A7EBB"/>
            </a:solidFill>
            <a:prstDash val="solid"/>
            <a:miter lim="8000"/>
            <a:headEnd len="sm" w="sm" type="none"/>
            <a:tailEnd len="sm" w="sm" type="none"/>
          </a:ln>
        </p:spPr>
      </p:cxnSp>
      <p:cxnSp>
        <p:nvCxnSpPr>
          <p:cNvPr id="546" name="Google Shape;546;p57"/>
          <p:cNvCxnSpPr/>
          <p:nvPr/>
        </p:nvCxnSpPr>
        <p:spPr>
          <a:xfrm>
            <a:off x="6560200" y="3952055"/>
            <a:ext cx="495300" cy="1500"/>
          </a:xfrm>
          <a:prstGeom prst="bentConnector3">
            <a:avLst>
              <a:gd fmla="val -26056" name="adj1"/>
            </a:avLst>
          </a:prstGeom>
          <a:noFill/>
          <a:ln cap="flat" cmpd="sng" w="9525">
            <a:solidFill>
              <a:srgbClr val="4A7EBB"/>
            </a:solidFill>
            <a:prstDash val="solid"/>
            <a:round/>
            <a:headEnd len="sm" w="sm" type="none"/>
            <a:tailEnd len="lg" w="lg" type="triangle"/>
          </a:ln>
        </p:spPr>
      </p:cxnSp>
      <p:sp>
        <p:nvSpPr>
          <p:cNvPr id="547" name="Google Shape;547;p57"/>
          <p:cNvSpPr/>
          <p:nvPr/>
        </p:nvSpPr>
        <p:spPr>
          <a:xfrm>
            <a:off x="5211650" y="2845716"/>
            <a:ext cx="457200" cy="381000"/>
          </a:xfrm>
          <a:prstGeom prst="ellipse">
            <a:avLst/>
          </a:prstGeom>
          <a:solidFill>
            <a:srgbClr val="E46C0A"/>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4</a:t>
            </a:r>
            <a:endParaRPr b="0" i="0" sz="1400" u="none" cap="none" strike="noStrike">
              <a:solidFill>
                <a:srgbClr val="000000"/>
              </a:solidFill>
              <a:latin typeface="Arial"/>
              <a:ea typeface="Arial"/>
              <a:cs typeface="Arial"/>
              <a:sym typeface="Arial"/>
            </a:endParaRPr>
          </a:p>
        </p:txBody>
      </p:sp>
      <p:sp>
        <p:nvSpPr>
          <p:cNvPr id="548" name="Google Shape;548;p57"/>
          <p:cNvSpPr/>
          <p:nvPr/>
        </p:nvSpPr>
        <p:spPr>
          <a:xfrm>
            <a:off x="4643325" y="3498179"/>
            <a:ext cx="457200" cy="381000"/>
          </a:xfrm>
          <a:prstGeom prst="ellipse">
            <a:avLst/>
          </a:prstGeom>
          <a:solidFill>
            <a:srgbClr val="C0504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sp>
        <p:nvSpPr>
          <p:cNvPr id="549" name="Google Shape;549;p57"/>
          <p:cNvSpPr/>
          <p:nvPr/>
        </p:nvSpPr>
        <p:spPr>
          <a:xfrm>
            <a:off x="8018350" y="2852066"/>
            <a:ext cx="457200" cy="381000"/>
          </a:xfrm>
          <a:prstGeom prst="ellipse">
            <a:avLst/>
          </a:prstGeom>
          <a:solidFill>
            <a:srgbClr val="E46C0A"/>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4</a:t>
            </a:r>
            <a:endParaRPr b="0" i="0" sz="1400" u="none" cap="none" strike="noStrike">
              <a:solidFill>
                <a:srgbClr val="000000"/>
              </a:solidFill>
              <a:latin typeface="Arial"/>
              <a:ea typeface="Arial"/>
              <a:cs typeface="Arial"/>
              <a:sym typeface="Arial"/>
            </a:endParaRPr>
          </a:p>
        </p:txBody>
      </p:sp>
      <p:sp>
        <p:nvSpPr>
          <p:cNvPr id="550" name="Google Shape;550;p57"/>
          <p:cNvSpPr/>
          <p:nvPr/>
        </p:nvSpPr>
        <p:spPr>
          <a:xfrm>
            <a:off x="7540513" y="3548979"/>
            <a:ext cx="457200" cy="381000"/>
          </a:xfrm>
          <a:prstGeom prst="ellipse">
            <a:avLst/>
          </a:prstGeom>
          <a:solidFill>
            <a:srgbClr val="7030A0"/>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2</a:t>
            </a:r>
            <a:endParaRPr b="0" i="0" sz="1400" u="none" cap="none" strike="noStrike">
              <a:solidFill>
                <a:srgbClr val="000000"/>
              </a:solidFill>
              <a:latin typeface="Arial"/>
              <a:ea typeface="Arial"/>
              <a:cs typeface="Arial"/>
              <a:sym typeface="Arial"/>
            </a:endParaRPr>
          </a:p>
        </p:txBody>
      </p:sp>
      <p:sp>
        <p:nvSpPr>
          <p:cNvPr id="551" name="Google Shape;551;p57"/>
          <p:cNvSpPr/>
          <p:nvPr/>
        </p:nvSpPr>
        <p:spPr>
          <a:xfrm>
            <a:off x="4143263" y="4366541"/>
            <a:ext cx="457200" cy="381000"/>
          </a:xfrm>
          <a:prstGeom prst="ellipse">
            <a:avLst/>
          </a:prstGeom>
          <a:solidFill>
            <a:srgbClr val="7030A0"/>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2</a:t>
            </a:r>
            <a:endParaRPr b="0" i="0" sz="1400" u="none" cap="none" strike="noStrike">
              <a:solidFill>
                <a:srgbClr val="000000"/>
              </a:solidFill>
              <a:latin typeface="Arial"/>
              <a:ea typeface="Arial"/>
              <a:cs typeface="Arial"/>
              <a:sym typeface="Arial"/>
            </a:endParaRPr>
          </a:p>
        </p:txBody>
      </p:sp>
      <p:sp>
        <p:nvSpPr>
          <p:cNvPr id="552" name="Google Shape;552;p57"/>
          <p:cNvSpPr txBox="1"/>
          <p:nvPr/>
        </p:nvSpPr>
        <p:spPr>
          <a:xfrm>
            <a:off x="5389498" y="2598196"/>
            <a:ext cx="2773200" cy="6045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2500"/>
              <a:buFont typeface="Calibri"/>
              <a:buNone/>
            </a:pPr>
            <a:r>
              <a:rPr b="1" i="0" lang="en-US" sz="2500" u="none" cap="none" strike="noStrike">
                <a:solidFill>
                  <a:schemeClr val="dk1"/>
                </a:solidFill>
                <a:latin typeface="Mukta"/>
                <a:ea typeface="Mukta"/>
                <a:cs typeface="Mukta"/>
                <a:sym typeface="Mukta"/>
              </a:rPr>
              <a:t>Rotate Right</a:t>
            </a:r>
            <a:endParaRPr b="0" i="0" sz="1400" u="none" cap="none" strike="noStrike">
              <a:solidFill>
                <a:srgbClr val="000000"/>
              </a:solidFill>
              <a:latin typeface="Mukta"/>
              <a:ea typeface="Mukta"/>
              <a:cs typeface="Mukta"/>
              <a:sym typeface="Mukta"/>
            </a:endParaRPr>
          </a:p>
        </p:txBody>
      </p:sp>
      <p:sp>
        <p:nvSpPr>
          <p:cNvPr id="553" name="Google Shape;553;p57"/>
          <p:cNvSpPr txBox="1"/>
          <p:nvPr/>
        </p:nvSpPr>
        <p:spPr>
          <a:xfrm>
            <a:off x="1438624" y="3470061"/>
            <a:ext cx="699300" cy="369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rPr b="0" i="0" lang="en-US" sz="1800" u="none" cap="none" strike="noStrike">
                <a:solidFill>
                  <a:schemeClr val="dk1"/>
                </a:solidFill>
                <a:latin typeface="Calibri"/>
                <a:ea typeface="Calibri"/>
                <a:cs typeface="Calibri"/>
                <a:sym typeface="Calibri"/>
              </a:rPr>
              <a:t>+2</a:t>
            </a:r>
            <a:endParaRPr b="0" i="0" sz="1400" u="none" cap="none" strike="noStrike">
              <a:solidFill>
                <a:srgbClr val="000000"/>
              </a:solidFill>
              <a:latin typeface="Arial"/>
              <a:ea typeface="Arial"/>
              <a:cs typeface="Arial"/>
              <a:sym typeface="Arial"/>
            </a:endParaRPr>
          </a:p>
        </p:txBody>
      </p:sp>
      <p:sp>
        <p:nvSpPr>
          <p:cNvPr id="554" name="Google Shape;554;p57"/>
          <p:cNvSpPr txBox="1"/>
          <p:nvPr/>
        </p:nvSpPr>
        <p:spPr>
          <a:xfrm>
            <a:off x="940724" y="4151614"/>
            <a:ext cx="699300" cy="369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rPr b="0" i="0" lang="en-US" sz="1800" u="none" cap="none" strike="noStrike">
                <a:solidFill>
                  <a:schemeClr val="dk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sp>
        <p:nvSpPr>
          <p:cNvPr id="555" name="Google Shape;555;p57"/>
          <p:cNvSpPr txBox="1"/>
          <p:nvPr/>
        </p:nvSpPr>
        <p:spPr>
          <a:xfrm>
            <a:off x="4190632" y="3470061"/>
            <a:ext cx="699300" cy="369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rPr b="0" i="0" lang="en-US" sz="1800" u="none" cap="none" strike="noStrike">
                <a:solidFill>
                  <a:schemeClr val="dk1"/>
                </a:solidFill>
                <a:latin typeface="Calibri"/>
                <a:ea typeface="Calibri"/>
                <a:cs typeface="Calibri"/>
                <a:sym typeface="Calibri"/>
              </a:rPr>
              <a:t>+2</a:t>
            </a:r>
            <a:endParaRPr b="0" i="0" sz="1400" u="none" cap="none" strike="noStrike">
              <a:solidFill>
                <a:srgbClr val="000000"/>
              </a:solidFill>
              <a:latin typeface="Arial"/>
              <a:ea typeface="Arial"/>
              <a:cs typeface="Arial"/>
              <a:sym typeface="Arial"/>
            </a:endParaRPr>
          </a:p>
        </p:txBody>
      </p:sp>
      <p:sp>
        <p:nvSpPr>
          <p:cNvPr id="556" name="Google Shape;556;p57"/>
          <p:cNvSpPr txBox="1"/>
          <p:nvPr/>
        </p:nvSpPr>
        <p:spPr>
          <a:xfrm>
            <a:off x="3670832" y="4333596"/>
            <a:ext cx="699300" cy="369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rPr b="0" i="0" lang="en-US" sz="1800" u="none" cap="none" strike="noStrike">
                <a:solidFill>
                  <a:schemeClr val="dk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sp>
        <p:nvSpPr>
          <p:cNvPr id="557" name="Google Shape;557;p57"/>
          <p:cNvSpPr/>
          <p:nvPr/>
        </p:nvSpPr>
        <p:spPr>
          <a:xfrm flipH="1">
            <a:off x="1476892" y="3961588"/>
            <a:ext cx="352438" cy="191575"/>
          </a:xfrm>
          <a:custGeom>
            <a:rect b="b" l="l" r="r" t="t"/>
            <a:pathLst>
              <a:path extrusionOk="0" h="7663" w="16648">
                <a:moveTo>
                  <a:pt x="0" y="5393"/>
                </a:moveTo>
                <a:cubicBezTo>
                  <a:pt x="1387" y="4510"/>
                  <a:pt x="5549" y="-283"/>
                  <a:pt x="8324" y="95"/>
                </a:cubicBezTo>
                <a:cubicBezTo>
                  <a:pt x="11099" y="473"/>
                  <a:pt x="15261" y="6402"/>
                  <a:pt x="16648" y="7663"/>
                </a:cubicBezTo>
              </a:path>
            </a:pathLst>
          </a:cu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 name="Google Shape;558;p57"/>
          <p:cNvSpPr/>
          <p:nvPr/>
        </p:nvSpPr>
        <p:spPr>
          <a:xfrm flipH="1">
            <a:off x="4185392" y="4153163"/>
            <a:ext cx="352438" cy="191575"/>
          </a:xfrm>
          <a:custGeom>
            <a:rect b="b" l="l" r="r" t="t"/>
            <a:pathLst>
              <a:path extrusionOk="0" h="7663" w="16648">
                <a:moveTo>
                  <a:pt x="0" y="5393"/>
                </a:moveTo>
                <a:cubicBezTo>
                  <a:pt x="1387" y="4510"/>
                  <a:pt x="5549" y="-283"/>
                  <a:pt x="8324" y="95"/>
                </a:cubicBezTo>
                <a:cubicBezTo>
                  <a:pt x="11099" y="473"/>
                  <a:pt x="15261" y="6402"/>
                  <a:pt x="16648" y="7663"/>
                </a:cubicBezTo>
              </a:path>
            </a:pathLst>
          </a:custGeom>
          <a:noFill/>
          <a:ln cap="flat" cmpd="sng" w="2857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 name="Google Shape;559;p57"/>
          <p:cNvSpPr/>
          <p:nvPr/>
        </p:nvSpPr>
        <p:spPr>
          <a:xfrm>
            <a:off x="4695702" y="3254650"/>
            <a:ext cx="352438" cy="191575"/>
          </a:xfrm>
          <a:custGeom>
            <a:rect b="b" l="l" r="r" t="t"/>
            <a:pathLst>
              <a:path extrusionOk="0" h="7663" w="16648">
                <a:moveTo>
                  <a:pt x="0" y="5393"/>
                </a:moveTo>
                <a:cubicBezTo>
                  <a:pt x="1387" y="4510"/>
                  <a:pt x="5549" y="-283"/>
                  <a:pt x="8324" y="95"/>
                </a:cubicBezTo>
                <a:cubicBezTo>
                  <a:pt x="11099" y="473"/>
                  <a:pt x="15261" y="6402"/>
                  <a:pt x="16648" y="7663"/>
                </a:cubicBezTo>
              </a:path>
            </a:pathLst>
          </a:cu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 name="Google Shape;560;p57"/>
          <p:cNvSpPr/>
          <p:nvPr/>
        </p:nvSpPr>
        <p:spPr>
          <a:xfrm>
            <a:off x="7606052" y="3409875"/>
            <a:ext cx="352438" cy="191575"/>
          </a:xfrm>
          <a:custGeom>
            <a:rect b="b" l="l" r="r" t="t"/>
            <a:pathLst>
              <a:path extrusionOk="0" h="7663" w="16648">
                <a:moveTo>
                  <a:pt x="0" y="5393"/>
                </a:moveTo>
                <a:cubicBezTo>
                  <a:pt x="1387" y="4510"/>
                  <a:pt x="5549" y="-283"/>
                  <a:pt x="8324" y="95"/>
                </a:cubicBezTo>
                <a:cubicBezTo>
                  <a:pt x="11099" y="473"/>
                  <a:pt x="15261" y="6402"/>
                  <a:pt x="16648" y="7663"/>
                </a:cubicBezTo>
              </a:path>
            </a:pathLst>
          </a:custGeom>
          <a:noFill/>
          <a:ln cap="flat" cmpd="sng" w="2857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 name="Google Shape;561;p57"/>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AVL Rotation Case 3 (+</a:t>
            </a:r>
            <a:r>
              <a:rPr b="0" i="0" lang="en-US" sz="4000" u="none" cap="none" strike="noStrike">
                <a:solidFill>
                  <a:srgbClr val="000000"/>
                </a:solidFill>
                <a:latin typeface="Mukta"/>
                <a:ea typeface="Mukta"/>
                <a:cs typeface="Mukta"/>
                <a:sym typeface="Mukta"/>
              </a:rPr>
              <a:t>,</a:t>
            </a:r>
            <a:r>
              <a:rPr b="1" i="0" lang="en-US" sz="4000" u="none" cap="none" strike="noStrike">
                <a:solidFill>
                  <a:schemeClr val="dk1"/>
                </a:solidFill>
                <a:latin typeface="Mukta"/>
                <a:ea typeface="Mukta"/>
                <a:cs typeface="Mukta"/>
                <a:sym typeface="Mukta"/>
              </a:rPr>
              <a:t>–</a:t>
            </a:r>
            <a:r>
              <a:rPr b="1" i="0" lang="en-US" sz="4000" u="none" cap="none" strike="noStrike">
                <a:solidFill>
                  <a:srgbClr val="000000"/>
                </a:solidFill>
                <a:latin typeface="Mukta"/>
                <a:ea typeface="Mukta"/>
                <a:cs typeface="Mukta"/>
                <a:sym typeface="Mukta"/>
              </a:rPr>
              <a:t>)</a:t>
            </a:r>
            <a:endParaRPr b="1" i="0" sz="4000" u="none" cap="none" strike="noStrike">
              <a:solidFill>
                <a:srgbClr val="000000"/>
              </a:solidFill>
              <a:latin typeface="Mukta"/>
              <a:ea typeface="Mukta"/>
              <a:cs typeface="Mukta"/>
              <a:sym typeface="Mukta"/>
            </a:endParaRPr>
          </a:p>
        </p:txBody>
      </p:sp>
      <p:sp>
        <p:nvSpPr>
          <p:cNvPr id="562" name="Google Shape;562;p57"/>
          <p:cNvSpPr txBox="1"/>
          <p:nvPr/>
        </p:nvSpPr>
        <p:spPr>
          <a:xfrm>
            <a:off x="5389492" y="5472241"/>
            <a:ext cx="2773200" cy="1052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2500"/>
              <a:buFont typeface="Calibri"/>
              <a:buNone/>
            </a:pPr>
            <a:r>
              <a:rPr b="0" i="0" lang="en-US" sz="2500" u="none" cap="none" strike="noStrike">
                <a:solidFill>
                  <a:srgbClr val="000000"/>
                </a:solidFill>
                <a:latin typeface="Mukta"/>
                <a:ea typeface="Mukta"/>
                <a:cs typeface="Mukta"/>
                <a:sym typeface="Mukta"/>
              </a:rPr>
              <a:t>Insertion Order:</a:t>
            </a:r>
            <a:endParaRPr b="0" i="0" sz="1400" u="none" cap="none" strike="noStrike">
              <a:solidFill>
                <a:srgbClr val="000000"/>
              </a:solidFill>
              <a:latin typeface="Mukta"/>
              <a:ea typeface="Mukta"/>
              <a:cs typeface="Mukta"/>
              <a:sym typeface="Mukta"/>
            </a:endParaRPr>
          </a:p>
          <a:p>
            <a:pPr indent="0" lvl="0" marL="0" marR="0" rtl="0" algn="ctr">
              <a:lnSpc>
                <a:spcPct val="100000"/>
              </a:lnSpc>
              <a:spcBef>
                <a:spcPts val="1400"/>
              </a:spcBef>
              <a:spcAft>
                <a:spcPts val="0"/>
              </a:spcAft>
              <a:buClr>
                <a:schemeClr val="dk1"/>
              </a:buClr>
              <a:buSzPts val="2500"/>
              <a:buFont typeface="Calibri"/>
              <a:buNone/>
            </a:pPr>
            <a:r>
              <a:rPr b="0" i="0" lang="en-US" sz="2500" u="none" cap="none" strike="noStrike">
                <a:solidFill>
                  <a:srgbClr val="000000"/>
                </a:solidFill>
                <a:latin typeface="Mukta"/>
                <a:ea typeface="Mukta"/>
                <a:cs typeface="Mukta"/>
                <a:sym typeface="Mukta"/>
              </a:rPr>
              <a:t>4, 5, 3, 1, 2</a:t>
            </a:r>
            <a:endParaRPr b="0" i="0" sz="1400" u="none" cap="none" strike="noStrike">
              <a:solidFill>
                <a:srgbClr val="000000"/>
              </a:solidFill>
              <a:latin typeface="Mukta"/>
              <a:ea typeface="Mukta"/>
              <a:cs typeface="Mukta"/>
              <a:sym typeface="Mukta"/>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6" name="Shape 566"/>
        <p:cNvGrpSpPr/>
        <p:nvPr/>
      </p:nvGrpSpPr>
      <p:grpSpPr>
        <a:xfrm>
          <a:off x="0" y="0"/>
          <a:ext cx="0" cy="0"/>
          <a:chOff x="0" y="0"/>
          <a:chExt cx="0" cy="0"/>
        </a:xfrm>
      </p:grpSpPr>
      <p:sp>
        <p:nvSpPr>
          <p:cNvPr id="567" name="Google Shape;567;p58"/>
          <p:cNvSpPr txBox="1"/>
          <p:nvPr>
            <p:ph idx="4294967295" type="body"/>
          </p:nvPr>
        </p:nvSpPr>
        <p:spPr>
          <a:xfrm>
            <a:off x="533400" y="1417350"/>
            <a:ext cx="10058400" cy="4023300"/>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0"/>
              </a:spcBef>
              <a:spcAft>
                <a:spcPts val="0"/>
              </a:spcAft>
              <a:buClr>
                <a:schemeClr val="accent1"/>
              </a:buClr>
              <a:buSzPts val="2000"/>
              <a:buFont typeface="Calibri"/>
              <a:buNone/>
            </a:pPr>
            <a:r>
              <a:rPr b="1" i="0" lang="en-US" sz="2400" u="none" cap="none" strike="noStrike">
                <a:solidFill>
                  <a:srgbClr val="000000"/>
                </a:solidFill>
                <a:latin typeface="Mukta"/>
                <a:ea typeface="Mukta"/>
                <a:cs typeface="Mukta"/>
                <a:sym typeface="Mukta"/>
              </a:rPr>
              <a:t>Right </a:t>
            </a:r>
            <a:r>
              <a:rPr i="0" lang="en-US" sz="2400" u="none" cap="none" strike="noStrike">
                <a:solidFill>
                  <a:srgbClr val="000000"/>
                </a:solidFill>
                <a:latin typeface="Mukta"/>
                <a:ea typeface="Mukta"/>
                <a:cs typeface="Mukta"/>
                <a:sym typeface="Mukta"/>
              </a:rPr>
              <a:t>subtree causes imbalance, and </a:t>
            </a:r>
            <a:r>
              <a:rPr b="1" i="0" lang="en-US" sz="2400" u="none" cap="none" strike="noStrike">
                <a:solidFill>
                  <a:srgbClr val="000000"/>
                </a:solidFill>
                <a:latin typeface="Mukta"/>
                <a:ea typeface="Mukta"/>
                <a:cs typeface="Mukta"/>
                <a:sym typeface="Mukta"/>
              </a:rPr>
              <a:t>left</a:t>
            </a:r>
            <a:r>
              <a:rPr i="0" lang="en-US" sz="2400" u="none" cap="none" strike="noStrike">
                <a:solidFill>
                  <a:srgbClr val="000000"/>
                </a:solidFill>
                <a:latin typeface="Mukta"/>
                <a:ea typeface="Mukta"/>
                <a:cs typeface="Mukta"/>
                <a:sym typeface="Mukta"/>
              </a:rPr>
              <a:t> side of that subtree has extra node</a:t>
            </a:r>
            <a:endParaRPr b="1" i="0" sz="2400" u="none" cap="none" strike="noStrike">
              <a:solidFill>
                <a:srgbClr val="000000"/>
              </a:solidFill>
              <a:latin typeface="Mukta"/>
              <a:ea typeface="Mukta"/>
              <a:cs typeface="Mukta"/>
              <a:sym typeface="Mukta"/>
            </a:endParaRPr>
          </a:p>
        </p:txBody>
      </p:sp>
      <p:sp>
        <p:nvSpPr>
          <p:cNvPr id="568" name="Google Shape;568;p58"/>
          <p:cNvSpPr txBox="1"/>
          <p:nvPr/>
        </p:nvSpPr>
        <p:spPr>
          <a:xfrm>
            <a:off x="2302916" y="2633517"/>
            <a:ext cx="2493900" cy="684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2500"/>
              <a:buFont typeface="Calibri"/>
              <a:buNone/>
            </a:pPr>
            <a:r>
              <a:rPr b="1" i="0" lang="en-US" sz="2500" u="none" cap="none" strike="noStrike">
                <a:solidFill>
                  <a:srgbClr val="000000"/>
                </a:solidFill>
                <a:latin typeface="Mukta"/>
                <a:ea typeface="Mukta"/>
                <a:cs typeface="Mukta"/>
                <a:sym typeface="Mukta"/>
              </a:rPr>
              <a:t>Rotate Right</a:t>
            </a:r>
            <a:endParaRPr b="0" i="0" sz="1400" u="none" cap="none" strike="noStrike">
              <a:solidFill>
                <a:srgbClr val="000000"/>
              </a:solidFill>
              <a:latin typeface="Mukta"/>
              <a:ea typeface="Mukta"/>
              <a:cs typeface="Mukta"/>
              <a:sym typeface="Mukta"/>
            </a:endParaRPr>
          </a:p>
        </p:txBody>
      </p:sp>
      <p:sp>
        <p:nvSpPr>
          <p:cNvPr id="569" name="Google Shape;569;p58"/>
          <p:cNvSpPr/>
          <p:nvPr/>
        </p:nvSpPr>
        <p:spPr>
          <a:xfrm>
            <a:off x="1275379" y="3427938"/>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sp>
        <p:nvSpPr>
          <p:cNvPr id="570" name="Google Shape;570;p58"/>
          <p:cNvSpPr/>
          <p:nvPr/>
        </p:nvSpPr>
        <p:spPr>
          <a:xfrm>
            <a:off x="2070716" y="4582050"/>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4</a:t>
            </a:r>
            <a:endParaRPr b="0" i="0" sz="1400" u="none" cap="none" strike="noStrike">
              <a:solidFill>
                <a:srgbClr val="000000"/>
              </a:solidFill>
              <a:latin typeface="Arial"/>
              <a:ea typeface="Arial"/>
              <a:cs typeface="Arial"/>
              <a:sym typeface="Arial"/>
            </a:endParaRPr>
          </a:p>
        </p:txBody>
      </p:sp>
      <p:cxnSp>
        <p:nvCxnSpPr>
          <p:cNvPr id="571" name="Google Shape;571;p58"/>
          <p:cNvCxnSpPr/>
          <p:nvPr/>
        </p:nvCxnSpPr>
        <p:spPr>
          <a:xfrm>
            <a:off x="3468766" y="4008213"/>
            <a:ext cx="534900" cy="1500"/>
          </a:xfrm>
          <a:prstGeom prst="bentConnector3">
            <a:avLst>
              <a:gd fmla="val -47964" name="adj1"/>
            </a:avLst>
          </a:prstGeom>
          <a:noFill/>
          <a:ln cap="flat" cmpd="sng" w="9525">
            <a:solidFill>
              <a:srgbClr val="4A7EBB"/>
            </a:solidFill>
            <a:prstDash val="solid"/>
            <a:round/>
            <a:headEnd len="sm" w="sm" type="none"/>
            <a:tailEnd len="lg" w="lg" type="triangle"/>
          </a:ln>
        </p:spPr>
      </p:cxnSp>
      <p:cxnSp>
        <p:nvCxnSpPr>
          <p:cNvPr id="572" name="Google Shape;572;p58"/>
          <p:cNvCxnSpPr/>
          <p:nvPr/>
        </p:nvCxnSpPr>
        <p:spPr>
          <a:xfrm flipH="1" rot="10800000">
            <a:off x="1503979" y="3107200"/>
            <a:ext cx="309600" cy="325500"/>
          </a:xfrm>
          <a:prstGeom prst="straightConnector1">
            <a:avLst/>
          </a:prstGeom>
          <a:noFill/>
          <a:ln cap="flat" cmpd="sng" w="9525">
            <a:solidFill>
              <a:srgbClr val="4A7EBB"/>
            </a:solidFill>
            <a:prstDash val="solid"/>
            <a:miter lim="8000"/>
            <a:headEnd len="sm" w="sm" type="none"/>
            <a:tailEnd len="sm" w="sm" type="none"/>
          </a:ln>
        </p:spPr>
      </p:cxnSp>
      <p:cxnSp>
        <p:nvCxnSpPr>
          <p:cNvPr id="573" name="Google Shape;573;p58"/>
          <p:cNvCxnSpPr/>
          <p:nvPr/>
        </p:nvCxnSpPr>
        <p:spPr>
          <a:xfrm rot="10800000">
            <a:off x="1975316" y="2978637"/>
            <a:ext cx="514500" cy="652500"/>
          </a:xfrm>
          <a:prstGeom prst="straightConnector1">
            <a:avLst/>
          </a:prstGeom>
          <a:noFill/>
          <a:ln cap="flat" cmpd="sng" w="9525">
            <a:solidFill>
              <a:srgbClr val="4A7EBB"/>
            </a:solidFill>
            <a:prstDash val="solid"/>
            <a:miter lim="8000"/>
            <a:headEnd len="sm" w="sm" type="none"/>
            <a:tailEnd len="sm" w="sm" type="none"/>
          </a:ln>
        </p:spPr>
      </p:cxnSp>
      <p:cxnSp>
        <p:nvCxnSpPr>
          <p:cNvPr id="574" name="Google Shape;574;p58"/>
          <p:cNvCxnSpPr/>
          <p:nvPr/>
        </p:nvCxnSpPr>
        <p:spPr>
          <a:xfrm rot="10800000">
            <a:off x="2575578" y="3761313"/>
            <a:ext cx="300000" cy="495300"/>
          </a:xfrm>
          <a:prstGeom prst="straightConnector1">
            <a:avLst/>
          </a:prstGeom>
          <a:noFill/>
          <a:ln cap="flat" cmpd="sng" w="9525">
            <a:solidFill>
              <a:srgbClr val="4A7EBB"/>
            </a:solidFill>
            <a:prstDash val="solid"/>
            <a:miter lim="8000"/>
            <a:headEnd len="sm" w="sm" type="none"/>
            <a:tailEnd len="sm" w="sm" type="none"/>
          </a:ln>
        </p:spPr>
      </p:cxnSp>
      <p:cxnSp>
        <p:nvCxnSpPr>
          <p:cNvPr id="575" name="Google Shape;575;p58"/>
          <p:cNvCxnSpPr/>
          <p:nvPr/>
        </p:nvCxnSpPr>
        <p:spPr>
          <a:xfrm flipH="1" rot="10800000">
            <a:off x="2261216" y="4286850"/>
            <a:ext cx="614400" cy="485700"/>
          </a:xfrm>
          <a:prstGeom prst="straightConnector1">
            <a:avLst/>
          </a:prstGeom>
          <a:noFill/>
          <a:ln cap="flat" cmpd="sng" w="9525">
            <a:solidFill>
              <a:srgbClr val="4A7EBB"/>
            </a:solidFill>
            <a:prstDash val="solid"/>
            <a:miter lim="8000"/>
            <a:headEnd len="sm" w="sm" type="none"/>
            <a:tailEnd len="sm" w="sm" type="none"/>
          </a:ln>
        </p:spPr>
      </p:cxnSp>
      <p:sp>
        <p:nvSpPr>
          <p:cNvPr id="576" name="Google Shape;576;p58"/>
          <p:cNvSpPr/>
          <p:nvPr/>
        </p:nvSpPr>
        <p:spPr>
          <a:xfrm>
            <a:off x="2261216" y="3440638"/>
            <a:ext cx="457200" cy="381000"/>
          </a:xfrm>
          <a:prstGeom prst="ellipse">
            <a:avLst/>
          </a:prstGeom>
          <a:solidFill>
            <a:srgbClr val="C0504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sp>
        <p:nvSpPr>
          <p:cNvPr id="577" name="Google Shape;577;p58"/>
          <p:cNvSpPr/>
          <p:nvPr/>
        </p:nvSpPr>
        <p:spPr>
          <a:xfrm>
            <a:off x="1746866" y="2788175"/>
            <a:ext cx="457200" cy="381000"/>
          </a:xfrm>
          <a:prstGeom prst="ellipse">
            <a:avLst/>
          </a:prstGeom>
          <a:solidFill>
            <a:srgbClr val="E46C0A"/>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2</a:t>
            </a:r>
            <a:endParaRPr b="0" i="0" sz="1400" u="none" cap="none" strike="noStrike">
              <a:solidFill>
                <a:srgbClr val="000000"/>
              </a:solidFill>
              <a:latin typeface="Arial"/>
              <a:ea typeface="Arial"/>
              <a:cs typeface="Arial"/>
              <a:sym typeface="Arial"/>
            </a:endParaRPr>
          </a:p>
        </p:txBody>
      </p:sp>
      <p:sp>
        <p:nvSpPr>
          <p:cNvPr id="578" name="Google Shape;578;p58"/>
          <p:cNvSpPr/>
          <p:nvPr/>
        </p:nvSpPr>
        <p:spPr>
          <a:xfrm>
            <a:off x="2646979" y="4058175"/>
            <a:ext cx="457200" cy="381000"/>
          </a:xfrm>
          <a:prstGeom prst="ellipse">
            <a:avLst/>
          </a:prstGeom>
          <a:solidFill>
            <a:srgbClr val="7030A0"/>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5</a:t>
            </a:r>
            <a:endParaRPr b="0" i="0" sz="1400" u="none" cap="none" strike="noStrike">
              <a:solidFill>
                <a:srgbClr val="000000"/>
              </a:solidFill>
              <a:latin typeface="Arial"/>
              <a:ea typeface="Arial"/>
              <a:cs typeface="Arial"/>
              <a:sym typeface="Arial"/>
            </a:endParaRPr>
          </a:p>
        </p:txBody>
      </p:sp>
      <p:cxnSp>
        <p:nvCxnSpPr>
          <p:cNvPr id="579" name="Google Shape;579;p58"/>
          <p:cNvCxnSpPr/>
          <p:nvPr/>
        </p:nvCxnSpPr>
        <p:spPr>
          <a:xfrm>
            <a:off x="8556694" y="3705750"/>
            <a:ext cx="363600" cy="560400"/>
          </a:xfrm>
          <a:prstGeom prst="straightConnector1">
            <a:avLst/>
          </a:prstGeom>
          <a:noFill/>
          <a:ln cap="flat" cmpd="sng" w="9525">
            <a:solidFill>
              <a:srgbClr val="4A7EBB"/>
            </a:solidFill>
            <a:prstDash val="solid"/>
            <a:miter lim="8000"/>
            <a:headEnd len="sm" w="sm" type="none"/>
            <a:tailEnd len="sm" w="sm" type="none"/>
          </a:ln>
        </p:spPr>
      </p:cxnSp>
      <p:cxnSp>
        <p:nvCxnSpPr>
          <p:cNvPr id="580" name="Google Shape;580;p58"/>
          <p:cNvCxnSpPr/>
          <p:nvPr/>
        </p:nvCxnSpPr>
        <p:spPr>
          <a:xfrm>
            <a:off x="5778569" y="4097863"/>
            <a:ext cx="436500" cy="538200"/>
          </a:xfrm>
          <a:prstGeom prst="straightConnector1">
            <a:avLst/>
          </a:prstGeom>
          <a:noFill/>
          <a:ln cap="flat" cmpd="sng" w="9525">
            <a:solidFill>
              <a:srgbClr val="4A7EBB"/>
            </a:solidFill>
            <a:prstDash val="solid"/>
            <a:miter lim="8000"/>
            <a:headEnd len="sm" w="sm" type="none"/>
            <a:tailEnd len="sm" w="sm" type="none"/>
          </a:ln>
        </p:spPr>
      </p:cxnSp>
      <p:sp>
        <p:nvSpPr>
          <p:cNvPr id="581" name="Google Shape;581;p58"/>
          <p:cNvSpPr/>
          <p:nvPr/>
        </p:nvSpPr>
        <p:spPr>
          <a:xfrm>
            <a:off x="6108769" y="4582050"/>
            <a:ext cx="457200" cy="381000"/>
          </a:xfrm>
          <a:prstGeom prst="ellipse">
            <a:avLst/>
          </a:prstGeom>
          <a:solidFill>
            <a:srgbClr val="7030A0"/>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5</a:t>
            </a:r>
            <a:endParaRPr b="0" i="0" sz="1400" u="none" cap="none" strike="noStrike">
              <a:solidFill>
                <a:srgbClr val="000000"/>
              </a:solidFill>
              <a:latin typeface="Arial"/>
              <a:ea typeface="Arial"/>
              <a:cs typeface="Arial"/>
              <a:sym typeface="Arial"/>
            </a:endParaRPr>
          </a:p>
        </p:txBody>
      </p:sp>
      <p:sp>
        <p:nvSpPr>
          <p:cNvPr id="582" name="Google Shape;582;p58"/>
          <p:cNvSpPr/>
          <p:nvPr/>
        </p:nvSpPr>
        <p:spPr>
          <a:xfrm>
            <a:off x="4340294" y="3483500"/>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sp>
        <p:nvSpPr>
          <p:cNvPr id="583" name="Google Shape;583;p58"/>
          <p:cNvSpPr/>
          <p:nvPr/>
        </p:nvSpPr>
        <p:spPr>
          <a:xfrm>
            <a:off x="5711894" y="4042300"/>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4</a:t>
            </a:r>
            <a:endParaRPr b="0" i="0" sz="1400" u="none" cap="none" strike="noStrike">
              <a:solidFill>
                <a:srgbClr val="000000"/>
              </a:solidFill>
              <a:latin typeface="Arial"/>
              <a:ea typeface="Arial"/>
              <a:cs typeface="Arial"/>
              <a:sym typeface="Arial"/>
            </a:endParaRPr>
          </a:p>
        </p:txBody>
      </p:sp>
      <p:sp>
        <p:nvSpPr>
          <p:cNvPr id="584" name="Google Shape;584;p58"/>
          <p:cNvSpPr/>
          <p:nvPr/>
        </p:nvSpPr>
        <p:spPr>
          <a:xfrm>
            <a:off x="4811782" y="2843738"/>
            <a:ext cx="457200" cy="381000"/>
          </a:xfrm>
          <a:prstGeom prst="ellipse">
            <a:avLst/>
          </a:prstGeom>
          <a:solidFill>
            <a:srgbClr val="E46C0A"/>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2</a:t>
            </a:r>
            <a:endParaRPr b="0" i="0" sz="1400" u="none" cap="none" strike="noStrike">
              <a:solidFill>
                <a:srgbClr val="000000"/>
              </a:solidFill>
              <a:latin typeface="Arial"/>
              <a:ea typeface="Arial"/>
              <a:cs typeface="Arial"/>
              <a:sym typeface="Arial"/>
            </a:endParaRPr>
          </a:p>
        </p:txBody>
      </p:sp>
      <p:cxnSp>
        <p:nvCxnSpPr>
          <p:cNvPr id="585" name="Google Shape;585;p58"/>
          <p:cNvCxnSpPr/>
          <p:nvPr/>
        </p:nvCxnSpPr>
        <p:spPr>
          <a:xfrm flipH="1" rot="10800000">
            <a:off x="4568894" y="3162737"/>
            <a:ext cx="309600" cy="455700"/>
          </a:xfrm>
          <a:prstGeom prst="straightConnector1">
            <a:avLst/>
          </a:prstGeom>
          <a:noFill/>
          <a:ln cap="flat" cmpd="sng" w="9525">
            <a:solidFill>
              <a:srgbClr val="4A7EBB"/>
            </a:solidFill>
            <a:prstDash val="solid"/>
            <a:miter lim="8000"/>
            <a:headEnd len="sm" w="sm" type="none"/>
            <a:tailEnd len="sm" w="sm" type="none"/>
          </a:ln>
        </p:spPr>
      </p:cxnSp>
      <p:cxnSp>
        <p:nvCxnSpPr>
          <p:cNvPr id="586" name="Google Shape;586;p58"/>
          <p:cNvCxnSpPr/>
          <p:nvPr/>
        </p:nvCxnSpPr>
        <p:spPr>
          <a:xfrm rot="10800000">
            <a:off x="5197394" y="3162837"/>
            <a:ext cx="285900" cy="468300"/>
          </a:xfrm>
          <a:prstGeom prst="straightConnector1">
            <a:avLst/>
          </a:prstGeom>
          <a:noFill/>
          <a:ln cap="flat" cmpd="sng" w="9525">
            <a:solidFill>
              <a:srgbClr val="4A7EBB"/>
            </a:solidFill>
            <a:prstDash val="solid"/>
            <a:miter lim="8000"/>
            <a:headEnd len="sm" w="sm" type="none"/>
            <a:tailEnd len="sm" w="sm" type="none"/>
          </a:ln>
        </p:spPr>
      </p:cxnSp>
      <p:cxnSp>
        <p:nvCxnSpPr>
          <p:cNvPr id="587" name="Google Shape;587;p58"/>
          <p:cNvCxnSpPr/>
          <p:nvPr/>
        </p:nvCxnSpPr>
        <p:spPr>
          <a:xfrm rot="10800000">
            <a:off x="5483331" y="3705725"/>
            <a:ext cx="300000" cy="396900"/>
          </a:xfrm>
          <a:prstGeom prst="straightConnector1">
            <a:avLst/>
          </a:prstGeom>
          <a:noFill/>
          <a:ln cap="flat" cmpd="sng" w="9525">
            <a:solidFill>
              <a:srgbClr val="4A7EBB"/>
            </a:solidFill>
            <a:prstDash val="solid"/>
            <a:miter lim="8000"/>
            <a:headEnd len="sm" w="sm" type="none"/>
            <a:tailEnd len="sm" w="sm" type="none"/>
          </a:ln>
        </p:spPr>
      </p:cxnSp>
      <p:sp>
        <p:nvSpPr>
          <p:cNvPr id="588" name="Google Shape;588;p58"/>
          <p:cNvSpPr/>
          <p:nvPr/>
        </p:nvSpPr>
        <p:spPr>
          <a:xfrm>
            <a:off x="7393057" y="3515250"/>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sp>
        <p:nvSpPr>
          <p:cNvPr id="589" name="Google Shape;589;p58"/>
          <p:cNvSpPr/>
          <p:nvPr/>
        </p:nvSpPr>
        <p:spPr>
          <a:xfrm>
            <a:off x="8328094" y="3513663"/>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4</a:t>
            </a:r>
            <a:endParaRPr b="0" i="0" sz="1400" u="none" cap="none" strike="noStrike">
              <a:solidFill>
                <a:srgbClr val="000000"/>
              </a:solidFill>
              <a:latin typeface="Arial"/>
              <a:ea typeface="Arial"/>
              <a:cs typeface="Arial"/>
              <a:sym typeface="Arial"/>
            </a:endParaRPr>
          </a:p>
        </p:txBody>
      </p:sp>
      <p:cxnSp>
        <p:nvCxnSpPr>
          <p:cNvPr id="590" name="Google Shape;590;p58"/>
          <p:cNvCxnSpPr/>
          <p:nvPr/>
        </p:nvCxnSpPr>
        <p:spPr>
          <a:xfrm flipH="1" rot="10800000">
            <a:off x="7629594" y="2978537"/>
            <a:ext cx="423900" cy="601800"/>
          </a:xfrm>
          <a:prstGeom prst="straightConnector1">
            <a:avLst/>
          </a:prstGeom>
          <a:noFill/>
          <a:ln cap="flat" cmpd="sng" w="9525">
            <a:solidFill>
              <a:srgbClr val="4A7EBB"/>
            </a:solidFill>
            <a:prstDash val="solid"/>
            <a:miter lim="8000"/>
            <a:headEnd len="sm" w="sm" type="none"/>
            <a:tailEnd len="sm" w="sm" type="none"/>
          </a:ln>
        </p:spPr>
      </p:cxnSp>
      <p:cxnSp>
        <p:nvCxnSpPr>
          <p:cNvPr id="591" name="Google Shape;591;p58"/>
          <p:cNvCxnSpPr/>
          <p:nvPr/>
        </p:nvCxnSpPr>
        <p:spPr>
          <a:xfrm flipH="1" rot="10800000">
            <a:off x="8289994" y="3896312"/>
            <a:ext cx="152400" cy="360300"/>
          </a:xfrm>
          <a:prstGeom prst="straightConnector1">
            <a:avLst/>
          </a:prstGeom>
          <a:noFill/>
          <a:ln cap="flat" cmpd="sng" w="9525">
            <a:solidFill>
              <a:srgbClr val="4A7EBB"/>
            </a:solidFill>
            <a:prstDash val="solid"/>
            <a:miter lim="8000"/>
            <a:headEnd len="sm" w="sm" type="none"/>
            <a:tailEnd len="sm" w="sm" type="none"/>
          </a:ln>
        </p:spPr>
      </p:cxnSp>
      <p:cxnSp>
        <p:nvCxnSpPr>
          <p:cNvPr id="592" name="Google Shape;592;p58"/>
          <p:cNvCxnSpPr/>
          <p:nvPr/>
        </p:nvCxnSpPr>
        <p:spPr>
          <a:xfrm rot="10800000">
            <a:off x="8053594" y="2978637"/>
            <a:ext cx="503100" cy="652500"/>
          </a:xfrm>
          <a:prstGeom prst="straightConnector1">
            <a:avLst/>
          </a:prstGeom>
          <a:noFill/>
          <a:ln cap="flat" cmpd="sng" w="9525">
            <a:solidFill>
              <a:srgbClr val="4A7EBB"/>
            </a:solidFill>
            <a:prstDash val="solid"/>
            <a:miter lim="8000"/>
            <a:headEnd len="sm" w="sm" type="none"/>
            <a:tailEnd len="sm" w="sm" type="none"/>
          </a:ln>
        </p:spPr>
      </p:cxnSp>
      <p:sp>
        <p:nvSpPr>
          <p:cNvPr id="593" name="Google Shape;593;p58"/>
          <p:cNvSpPr/>
          <p:nvPr/>
        </p:nvSpPr>
        <p:spPr>
          <a:xfrm>
            <a:off x="7824857" y="2788175"/>
            <a:ext cx="457200" cy="381000"/>
          </a:xfrm>
          <a:prstGeom prst="ellipse">
            <a:avLst/>
          </a:prstGeom>
          <a:solidFill>
            <a:srgbClr val="E46C0A"/>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2</a:t>
            </a:r>
            <a:endParaRPr b="0" i="0" sz="1400" u="none" cap="none" strike="noStrike">
              <a:solidFill>
                <a:srgbClr val="000000"/>
              </a:solidFill>
              <a:latin typeface="Arial"/>
              <a:ea typeface="Arial"/>
              <a:cs typeface="Arial"/>
              <a:sym typeface="Arial"/>
            </a:endParaRPr>
          </a:p>
        </p:txBody>
      </p:sp>
      <p:sp>
        <p:nvSpPr>
          <p:cNvPr id="594" name="Google Shape;594;p58"/>
          <p:cNvSpPr/>
          <p:nvPr/>
        </p:nvSpPr>
        <p:spPr>
          <a:xfrm>
            <a:off x="7994719" y="4188350"/>
            <a:ext cx="457200" cy="381000"/>
          </a:xfrm>
          <a:prstGeom prst="ellipse">
            <a:avLst/>
          </a:prstGeom>
          <a:solidFill>
            <a:srgbClr val="C0504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sp>
        <p:nvSpPr>
          <p:cNvPr id="595" name="Google Shape;595;p58"/>
          <p:cNvSpPr/>
          <p:nvPr/>
        </p:nvSpPr>
        <p:spPr>
          <a:xfrm>
            <a:off x="8764657" y="4175650"/>
            <a:ext cx="457200" cy="381000"/>
          </a:xfrm>
          <a:prstGeom prst="ellipse">
            <a:avLst/>
          </a:prstGeom>
          <a:solidFill>
            <a:srgbClr val="7030A0"/>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5</a:t>
            </a:r>
            <a:endParaRPr b="0" i="0" sz="1400" u="none" cap="none" strike="noStrike">
              <a:solidFill>
                <a:srgbClr val="000000"/>
              </a:solidFill>
              <a:latin typeface="Arial"/>
              <a:ea typeface="Arial"/>
              <a:cs typeface="Arial"/>
              <a:sym typeface="Arial"/>
            </a:endParaRPr>
          </a:p>
        </p:txBody>
      </p:sp>
      <p:sp>
        <p:nvSpPr>
          <p:cNvPr id="596" name="Google Shape;596;p58"/>
          <p:cNvSpPr/>
          <p:nvPr/>
        </p:nvSpPr>
        <p:spPr>
          <a:xfrm>
            <a:off x="5254694" y="3496200"/>
            <a:ext cx="457200" cy="381000"/>
          </a:xfrm>
          <a:prstGeom prst="ellipse">
            <a:avLst/>
          </a:prstGeom>
          <a:solidFill>
            <a:srgbClr val="C0504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sp>
        <p:nvSpPr>
          <p:cNvPr id="597" name="Google Shape;597;p58"/>
          <p:cNvSpPr txBox="1"/>
          <p:nvPr/>
        </p:nvSpPr>
        <p:spPr>
          <a:xfrm>
            <a:off x="5278505" y="2619248"/>
            <a:ext cx="2493900" cy="684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2500"/>
              <a:buFont typeface="Calibri"/>
              <a:buNone/>
            </a:pPr>
            <a:r>
              <a:rPr b="1" i="0" lang="en-US" sz="2500" u="none" cap="none" strike="noStrike">
                <a:solidFill>
                  <a:srgbClr val="000000"/>
                </a:solidFill>
                <a:latin typeface="Mukta"/>
                <a:ea typeface="Mukta"/>
                <a:cs typeface="Mukta"/>
                <a:sym typeface="Mukta"/>
              </a:rPr>
              <a:t>Rotate Left</a:t>
            </a:r>
            <a:endParaRPr b="0" i="0" sz="1400" u="none" cap="none" strike="noStrike">
              <a:solidFill>
                <a:srgbClr val="000000"/>
              </a:solidFill>
              <a:latin typeface="Mukta"/>
              <a:ea typeface="Mukta"/>
              <a:cs typeface="Mukta"/>
              <a:sym typeface="Mukta"/>
            </a:endParaRPr>
          </a:p>
        </p:txBody>
      </p:sp>
      <p:sp>
        <p:nvSpPr>
          <p:cNvPr id="598" name="Google Shape;598;p58"/>
          <p:cNvSpPr txBox="1"/>
          <p:nvPr/>
        </p:nvSpPr>
        <p:spPr>
          <a:xfrm>
            <a:off x="1873984" y="3464637"/>
            <a:ext cx="699300" cy="369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rPr b="0" i="0" lang="en-US" sz="1800" u="none" cap="none" strike="noStrike">
                <a:solidFill>
                  <a:schemeClr val="dk1"/>
                </a:solidFill>
                <a:latin typeface="Calibri"/>
                <a:ea typeface="Calibri"/>
                <a:cs typeface="Calibri"/>
                <a:sym typeface="Calibri"/>
              </a:rPr>
              <a:t>-2</a:t>
            </a:r>
            <a:endParaRPr b="0" i="0" sz="1400" u="none" cap="none" strike="noStrike">
              <a:solidFill>
                <a:srgbClr val="000000"/>
              </a:solidFill>
              <a:latin typeface="Arial"/>
              <a:ea typeface="Arial"/>
              <a:cs typeface="Arial"/>
              <a:sym typeface="Arial"/>
            </a:endParaRPr>
          </a:p>
        </p:txBody>
      </p:sp>
      <p:sp>
        <p:nvSpPr>
          <p:cNvPr id="599" name="Google Shape;599;p58"/>
          <p:cNvSpPr txBox="1"/>
          <p:nvPr/>
        </p:nvSpPr>
        <p:spPr>
          <a:xfrm>
            <a:off x="2193410" y="4008963"/>
            <a:ext cx="699300" cy="369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rPr b="0" i="0" lang="en-US" sz="1800" u="none" cap="none" strike="noStrike">
                <a:solidFill>
                  <a:schemeClr val="dk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sp>
        <p:nvSpPr>
          <p:cNvPr id="600" name="Google Shape;600;p58"/>
          <p:cNvSpPr txBox="1"/>
          <p:nvPr/>
        </p:nvSpPr>
        <p:spPr>
          <a:xfrm>
            <a:off x="4920306" y="3541208"/>
            <a:ext cx="699300" cy="369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rPr b="0" i="0" lang="en-US" sz="1800" u="none" cap="none" strike="noStrike">
                <a:solidFill>
                  <a:schemeClr val="dk1"/>
                </a:solidFill>
                <a:latin typeface="Calibri"/>
                <a:ea typeface="Calibri"/>
                <a:cs typeface="Calibri"/>
                <a:sym typeface="Calibri"/>
              </a:rPr>
              <a:t>-2</a:t>
            </a:r>
            <a:endParaRPr b="0" i="0" sz="1400" u="none" cap="none" strike="noStrike">
              <a:solidFill>
                <a:srgbClr val="000000"/>
              </a:solidFill>
              <a:latin typeface="Arial"/>
              <a:ea typeface="Arial"/>
              <a:cs typeface="Arial"/>
              <a:sym typeface="Arial"/>
            </a:endParaRPr>
          </a:p>
        </p:txBody>
      </p:sp>
      <p:sp>
        <p:nvSpPr>
          <p:cNvPr id="601" name="Google Shape;601;p58"/>
          <p:cNvSpPr txBox="1"/>
          <p:nvPr/>
        </p:nvSpPr>
        <p:spPr>
          <a:xfrm>
            <a:off x="5333884" y="4070185"/>
            <a:ext cx="699300" cy="369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rPr b="0" i="0" lang="en-US" sz="1800" u="none" cap="none" strike="noStrike">
                <a:solidFill>
                  <a:schemeClr val="dk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cxnSp>
        <p:nvCxnSpPr>
          <p:cNvPr id="602" name="Google Shape;602;p58"/>
          <p:cNvCxnSpPr/>
          <p:nvPr/>
        </p:nvCxnSpPr>
        <p:spPr>
          <a:xfrm>
            <a:off x="6641904" y="4008213"/>
            <a:ext cx="534900" cy="1500"/>
          </a:xfrm>
          <a:prstGeom prst="bentConnector3">
            <a:avLst>
              <a:gd fmla="val -47964" name="adj1"/>
            </a:avLst>
          </a:prstGeom>
          <a:noFill/>
          <a:ln cap="flat" cmpd="sng" w="9525">
            <a:solidFill>
              <a:srgbClr val="4A7EBB"/>
            </a:solidFill>
            <a:prstDash val="solid"/>
            <a:round/>
            <a:headEnd len="sm" w="sm" type="none"/>
            <a:tailEnd len="lg" w="lg" type="triangle"/>
          </a:ln>
        </p:spPr>
      </p:cxnSp>
      <p:sp>
        <p:nvSpPr>
          <p:cNvPr id="603" name="Google Shape;603;p58"/>
          <p:cNvSpPr/>
          <p:nvPr/>
        </p:nvSpPr>
        <p:spPr>
          <a:xfrm>
            <a:off x="2713466" y="3890154"/>
            <a:ext cx="363509" cy="191575"/>
          </a:xfrm>
          <a:custGeom>
            <a:rect b="b" l="l" r="r" t="t"/>
            <a:pathLst>
              <a:path extrusionOk="0" h="7663" w="16648">
                <a:moveTo>
                  <a:pt x="0" y="5393"/>
                </a:moveTo>
                <a:cubicBezTo>
                  <a:pt x="1387" y="4510"/>
                  <a:pt x="5549" y="-283"/>
                  <a:pt x="8324" y="95"/>
                </a:cubicBezTo>
                <a:cubicBezTo>
                  <a:pt x="11099" y="473"/>
                  <a:pt x="15261" y="6402"/>
                  <a:pt x="16648" y="7663"/>
                </a:cubicBezTo>
              </a:path>
            </a:pathLst>
          </a:cu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 name="Google Shape;604;p58"/>
          <p:cNvSpPr/>
          <p:nvPr/>
        </p:nvSpPr>
        <p:spPr>
          <a:xfrm>
            <a:off x="5802465" y="3846841"/>
            <a:ext cx="309570" cy="191575"/>
          </a:xfrm>
          <a:custGeom>
            <a:rect b="b" l="l" r="r" t="t"/>
            <a:pathLst>
              <a:path extrusionOk="0" h="7663" w="16648">
                <a:moveTo>
                  <a:pt x="0" y="5393"/>
                </a:moveTo>
                <a:cubicBezTo>
                  <a:pt x="1387" y="4510"/>
                  <a:pt x="5549" y="-283"/>
                  <a:pt x="8324" y="95"/>
                </a:cubicBezTo>
                <a:cubicBezTo>
                  <a:pt x="11099" y="473"/>
                  <a:pt x="15261" y="6402"/>
                  <a:pt x="16648" y="7663"/>
                </a:cubicBezTo>
              </a:path>
            </a:pathLst>
          </a:custGeom>
          <a:noFill/>
          <a:ln cap="flat" cmpd="sng" w="2857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 name="Google Shape;605;p58"/>
          <p:cNvSpPr/>
          <p:nvPr/>
        </p:nvSpPr>
        <p:spPr>
          <a:xfrm flipH="1">
            <a:off x="5322801" y="3333416"/>
            <a:ext cx="363509" cy="191575"/>
          </a:xfrm>
          <a:custGeom>
            <a:rect b="b" l="l" r="r" t="t"/>
            <a:pathLst>
              <a:path extrusionOk="0" h="7663" w="16648">
                <a:moveTo>
                  <a:pt x="0" y="5393"/>
                </a:moveTo>
                <a:cubicBezTo>
                  <a:pt x="1387" y="4510"/>
                  <a:pt x="5549" y="-283"/>
                  <a:pt x="8324" y="95"/>
                </a:cubicBezTo>
                <a:cubicBezTo>
                  <a:pt x="11099" y="473"/>
                  <a:pt x="15261" y="6402"/>
                  <a:pt x="16648" y="7663"/>
                </a:cubicBezTo>
              </a:path>
            </a:pathLst>
          </a:cu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 name="Google Shape;606;p58"/>
          <p:cNvSpPr/>
          <p:nvPr/>
        </p:nvSpPr>
        <p:spPr>
          <a:xfrm flipH="1">
            <a:off x="8385550" y="3336241"/>
            <a:ext cx="363509" cy="191575"/>
          </a:xfrm>
          <a:custGeom>
            <a:rect b="b" l="l" r="r" t="t"/>
            <a:pathLst>
              <a:path extrusionOk="0" h="7663" w="16648">
                <a:moveTo>
                  <a:pt x="0" y="5393"/>
                </a:moveTo>
                <a:cubicBezTo>
                  <a:pt x="1387" y="4510"/>
                  <a:pt x="5549" y="-283"/>
                  <a:pt x="8324" y="95"/>
                </a:cubicBezTo>
                <a:cubicBezTo>
                  <a:pt x="11099" y="473"/>
                  <a:pt x="15261" y="6402"/>
                  <a:pt x="16648" y="7663"/>
                </a:cubicBezTo>
              </a:path>
            </a:pathLst>
          </a:custGeom>
          <a:noFill/>
          <a:ln cap="flat" cmpd="sng" w="2857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58"/>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AVL Rotation Case 4 (</a:t>
            </a:r>
            <a:r>
              <a:rPr b="1" i="0" lang="en-US" sz="4000" u="none" cap="none" strike="noStrike">
                <a:solidFill>
                  <a:schemeClr val="dk1"/>
                </a:solidFill>
                <a:latin typeface="Mukta"/>
                <a:ea typeface="Mukta"/>
                <a:cs typeface="Mukta"/>
                <a:sym typeface="Mukta"/>
              </a:rPr>
              <a:t>–</a:t>
            </a:r>
            <a:r>
              <a:rPr b="0" i="0" lang="en-US" sz="4000" u="none" cap="none" strike="noStrike">
                <a:solidFill>
                  <a:srgbClr val="000000"/>
                </a:solidFill>
                <a:latin typeface="Mukta"/>
                <a:ea typeface="Mukta"/>
                <a:cs typeface="Mukta"/>
                <a:sym typeface="Mukta"/>
              </a:rPr>
              <a:t>,</a:t>
            </a:r>
            <a:r>
              <a:rPr b="1" i="0" lang="en-US" sz="4000" u="none" cap="none" strike="noStrike">
                <a:solidFill>
                  <a:schemeClr val="dk1"/>
                </a:solidFill>
                <a:latin typeface="Mukta"/>
                <a:ea typeface="Mukta"/>
                <a:cs typeface="Mukta"/>
                <a:sym typeface="Mukta"/>
              </a:rPr>
              <a:t>+</a:t>
            </a:r>
            <a:r>
              <a:rPr b="1" i="0" lang="en-US" sz="4000" u="none" cap="none" strike="noStrike">
                <a:solidFill>
                  <a:srgbClr val="000000"/>
                </a:solidFill>
                <a:latin typeface="Mukta"/>
                <a:ea typeface="Mukta"/>
                <a:cs typeface="Mukta"/>
                <a:sym typeface="Mukta"/>
              </a:rPr>
              <a:t>)</a:t>
            </a:r>
            <a:endParaRPr b="1" i="0" sz="4000" u="none" cap="none" strike="noStrike">
              <a:solidFill>
                <a:srgbClr val="000000"/>
              </a:solidFill>
              <a:latin typeface="Mukta"/>
              <a:ea typeface="Mukta"/>
              <a:cs typeface="Mukta"/>
              <a:sym typeface="Mukta"/>
            </a:endParaRPr>
          </a:p>
        </p:txBody>
      </p:sp>
      <p:sp>
        <p:nvSpPr>
          <p:cNvPr id="608" name="Google Shape;608;p58"/>
          <p:cNvSpPr txBox="1"/>
          <p:nvPr/>
        </p:nvSpPr>
        <p:spPr>
          <a:xfrm>
            <a:off x="5534137" y="5277791"/>
            <a:ext cx="2493900" cy="1052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2500"/>
              <a:buFont typeface="Calibri"/>
              <a:buNone/>
            </a:pPr>
            <a:r>
              <a:rPr b="0" i="0" lang="en-US" sz="2500" u="none" cap="none" strike="noStrike">
                <a:solidFill>
                  <a:srgbClr val="000000"/>
                </a:solidFill>
                <a:latin typeface="Mukta"/>
                <a:ea typeface="Mukta"/>
                <a:cs typeface="Mukta"/>
                <a:sym typeface="Mukta"/>
              </a:rPr>
              <a:t>Insertion Order:</a:t>
            </a:r>
            <a:endParaRPr b="0" i="0" sz="1400" u="none" cap="none" strike="noStrike">
              <a:solidFill>
                <a:srgbClr val="000000"/>
              </a:solidFill>
              <a:latin typeface="Mukta"/>
              <a:ea typeface="Mukta"/>
              <a:cs typeface="Mukta"/>
              <a:sym typeface="Mukta"/>
            </a:endParaRPr>
          </a:p>
          <a:p>
            <a:pPr indent="0" lvl="0" marL="0" marR="0" rtl="0" algn="ctr">
              <a:lnSpc>
                <a:spcPct val="100000"/>
              </a:lnSpc>
              <a:spcBef>
                <a:spcPts val="1400"/>
              </a:spcBef>
              <a:spcAft>
                <a:spcPts val="0"/>
              </a:spcAft>
              <a:buClr>
                <a:schemeClr val="dk1"/>
              </a:buClr>
              <a:buSzPts val="2500"/>
              <a:buFont typeface="Calibri"/>
              <a:buNone/>
            </a:pPr>
            <a:r>
              <a:rPr b="0" i="0" lang="en-US" sz="2500" u="none" cap="none" strike="noStrike">
                <a:solidFill>
                  <a:srgbClr val="000000"/>
                </a:solidFill>
                <a:latin typeface="Mukta"/>
                <a:ea typeface="Mukta"/>
                <a:cs typeface="Mukta"/>
                <a:sym typeface="Mukta"/>
              </a:rPr>
              <a:t>2, 1, 3, 5, 4</a:t>
            </a:r>
            <a:endParaRPr b="0" i="0" sz="1400" u="none" cap="none" strike="noStrike">
              <a:solidFill>
                <a:srgbClr val="000000"/>
              </a:solidFill>
              <a:latin typeface="Mukta"/>
              <a:ea typeface="Mukta"/>
              <a:cs typeface="Mukta"/>
              <a:sym typeface="Mukta"/>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3"/>
          <p:cNvSpPr/>
          <p:nvPr/>
        </p:nvSpPr>
        <p:spPr>
          <a:xfrm>
            <a:off x="780300" y="1136225"/>
            <a:ext cx="10631400" cy="5302500"/>
          </a:xfrm>
          <a:prstGeom prst="rect">
            <a:avLst/>
          </a:prstGeom>
          <a:noFill/>
          <a:ln>
            <a:noFill/>
          </a:ln>
        </p:spPr>
        <p:txBody>
          <a:bodyPr anchorCtr="0" anchor="t" bIns="45700" lIns="91425" spcFirstLastPara="1" rIns="91425" wrap="square" tIns="45700">
            <a:noAutofit/>
          </a:bodyPr>
          <a:lstStyle/>
          <a:p>
            <a:pPr indent="0" lvl="0" marL="0" marR="0" rtl="0" algn="l">
              <a:lnSpc>
                <a:spcPct val="115000"/>
              </a:lnSpc>
              <a:spcBef>
                <a:spcPts val="0"/>
              </a:spcBef>
              <a:spcAft>
                <a:spcPts val="0"/>
              </a:spcAft>
              <a:buClr>
                <a:schemeClr val="dk1"/>
              </a:buClr>
              <a:buSzPts val="1100"/>
              <a:buFont typeface="Arial"/>
              <a:buNone/>
            </a:pPr>
            <a:r>
              <a:rPr i="0" lang="en-US" sz="1900" u="none" cap="none" strike="noStrike">
                <a:solidFill>
                  <a:srgbClr val="1155CC"/>
                </a:solidFill>
                <a:latin typeface="Fira Code"/>
                <a:ea typeface="Fira Code"/>
                <a:cs typeface="Fira Code"/>
                <a:sym typeface="Fira Code"/>
              </a:rPr>
              <a:t>vector&lt;string&gt;</a:t>
            </a:r>
            <a:r>
              <a:rPr i="0" lang="en-US" sz="1900" u="none" cap="none" strike="noStrike">
                <a:solidFill>
                  <a:schemeClr val="dk1"/>
                </a:solidFill>
                <a:latin typeface="Fira Code"/>
                <a:ea typeface="Fira Code"/>
                <a:cs typeface="Fira Code"/>
                <a:sym typeface="Fira Code"/>
              </a:rPr>
              <a:t> </a:t>
            </a:r>
            <a:r>
              <a:rPr b="1" i="0" lang="en-US" sz="1900" u="none" cap="none" strike="noStrike">
                <a:solidFill>
                  <a:schemeClr val="dk1"/>
                </a:solidFill>
                <a:latin typeface="Fira Code"/>
                <a:ea typeface="Fira Code"/>
                <a:cs typeface="Fira Code"/>
                <a:sym typeface="Fira Code"/>
              </a:rPr>
              <a:t>replace_words</a:t>
            </a:r>
            <a:r>
              <a:rPr i="0" lang="en-US" sz="1900" u="none" cap="none" strike="noStrike">
                <a:solidFill>
                  <a:srgbClr val="999999"/>
                </a:solidFill>
                <a:latin typeface="Fira Code"/>
                <a:ea typeface="Fira Code"/>
                <a:cs typeface="Fira Code"/>
                <a:sym typeface="Fira Code"/>
              </a:rPr>
              <a:t>(</a:t>
            </a:r>
            <a:r>
              <a:rPr i="0" lang="en-US" sz="1900" u="none" cap="none" strike="noStrike">
                <a:solidFill>
                  <a:srgbClr val="1155CC"/>
                </a:solidFill>
                <a:latin typeface="Fira Code"/>
                <a:ea typeface="Fira Code"/>
                <a:cs typeface="Fira Code"/>
                <a:sym typeface="Fira Code"/>
              </a:rPr>
              <a:t>const vector&lt;string&gt;&amp;</a:t>
            </a:r>
            <a:r>
              <a:rPr i="0" lang="en-US" sz="1900" u="none" cap="none" strike="noStrike">
                <a:solidFill>
                  <a:schemeClr val="dk1"/>
                </a:solidFill>
                <a:latin typeface="Fira Code"/>
                <a:ea typeface="Fira Code"/>
                <a:cs typeface="Fira Code"/>
                <a:sym typeface="Fira Code"/>
              </a:rPr>
              <a:t> </a:t>
            </a:r>
            <a:r>
              <a:rPr b="1" i="0" lang="en-US" sz="1900" u="none" cap="none" strike="noStrike">
                <a:solidFill>
                  <a:schemeClr val="dk1"/>
                </a:solidFill>
                <a:latin typeface="Fira Code"/>
                <a:ea typeface="Fira Code"/>
                <a:cs typeface="Fira Code"/>
                <a:sym typeface="Fira Code"/>
              </a:rPr>
              <a:t>prefixes</a:t>
            </a:r>
            <a:r>
              <a:rPr i="0" lang="en-US" sz="1900" u="none" cap="none" strike="noStrike">
                <a:solidFill>
                  <a:schemeClr val="dk1"/>
                </a:solidFill>
                <a:latin typeface="Fira Code"/>
                <a:ea typeface="Fira Code"/>
                <a:cs typeface="Fira Code"/>
                <a:sym typeface="Fira Code"/>
              </a:rPr>
              <a:t>,</a:t>
            </a:r>
            <a:endParaRPr i="0" sz="1900" u="none" cap="none" strike="noStrike">
              <a:solidFill>
                <a:schemeClr val="dk1"/>
              </a:solidFill>
              <a:latin typeface="Fira Code"/>
              <a:ea typeface="Fira Code"/>
              <a:cs typeface="Fira Code"/>
              <a:sym typeface="Fira Code"/>
            </a:endParaRPr>
          </a:p>
          <a:p>
            <a:pPr indent="0" lvl="0" marL="0" marR="0" rtl="0" algn="l">
              <a:lnSpc>
                <a:spcPct val="115000"/>
              </a:lnSpc>
              <a:spcBef>
                <a:spcPts val="0"/>
              </a:spcBef>
              <a:spcAft>
                <a:spcPts val="0"/>
              </a:spcAft>
              <a:buClr>
                <a:schemeClr val="dk1"/>
              </a:buClr>
              <a:buSzPts val="1100"/>
              <a:buFont typeface="Arial"/>
              <a:buNone/>
            </a:pPr>
            <a:r>
              <a:rPr i="0" lang="en-US" sz="1900" u="none" cap="none" strike="noStrike">
                <a:solidFill>
                  <a:schemeClr val="dk1"/>
                </a:solidFill>
                <a:latin typeface="Fira Code"/>
                <a:ea typeface="Fira Code"/>
                <a:cs typeface="Fira Code"/>
                <a:sym typeface="Fira Code"/>
              </a:rPr>
              <a:t>                             </a:t>
            </a:r>
            <a:r>
              <a:rPr i="0" lang="en-US" sz="1900" u="none" cap="none" strike="noStrike">
                <a:solidFill>
                  <a:srgbClr val="1155CC"/>
                </a:solidFill>
                <a:latin typeface="Fira Code"/>
                <a:ea typeface="Fira Code"/>
                <a:cs typeface="Fira Code"/>
                <a:sym typeface="Fira Code"/>
              </a:rPr>
              <a:t>const vector&lt;string&gt;&amp;</a:t>
            </a:r>
            <a:r>
              <a:rPr i="0" lang="en-US" sz="1900" u="none" cap="none" strike="noStrike">
                <a:solidFill>
                  <a:schemeClr val="dk1"/>
                </a:solidFill>
                <a:latin typeface="Fira Code"/>
                <a:ea typeface="Fira Code"/>
                <a:cs typeface="Fira Code"/>
                <a:sym typeface="Fira Code"/>
              </a:rPr>
              <a:t> </a:t>
            </a:r>
            <a:r>
              <a:rPr b="1" i="0" lang="en-US" sz="1900" u="none" cap="none" strike="noStrike">
                <a:solidFill>
                  <a:schemeClr val="dk1"/>
                </a:solidFill>
                <a:latin typeface="Fira Code"/>
                <a:ea typeface="Fira Code"/>
                <a:cs typeface="Fira Code"/>
                <a:sym typeface="Fira Code"/>
              </a:rPr>
              <a:t>sentence</a:t>
            </a:r>
            <a:r>
              <a:rPr i="0" lang="en-US" sz="1900" u="none" cap="none" strike="noStrike">
                <a:solidFill>
                  <a:srgbClr val="999999"/>
                </a:solidFill>
                <a:latin typeface="Fira Code"/>
                <a:ea typeface="Fira Code"/>
                <a:cs typeface="Fira Code"/>
                <a:sym typeface="Fira Code"/>
              </a:rPr>
              <a:t>) {</a:t>
            </a:r>
            <a:endParaRPr i="0" sz="1900" u="none" cap="none" strike="noStrike">
              <a:solidFill>
                <a:srgbClr val="999999"/>
              </a:solidFill>
              <a:latin typeface="Fira Code"/>
              <a:ea typeface="Fira Code"/>
              <a:cs typeface="Fira Code"/>
              <a:sym typeface="Fira Code"/>
            </a:endParaRPr>
          </a:p>
          <a:p>
            <a:pPr indent="457200" lvl="0" marL="0" marR="0" rtl="0" algn="l">
              <a:lnSpc>
                <a:spcPct val="115000"/>
              </a:lnSpc>
              <a:spcBef>
                <a:spcPts val="0"/>
              </a:spcBef>
              <a:spcAft>
                <a:spcPts val="0"/>
              </a:spcAft>
              <a:buClr>
                <a:schemeClr val="dk1"/>
              </a:buClr>
              <a:buSzPts val="1100"/>
              <a:buFont typeface="Arial"/>
              <a:buNone/>
            </a:pPr>
            <a:r>
              <a:rPr i="0" lang="en-US" sz="1900" u="none" cap="none" strike="noStrike">
                <a:solidFill>
                  <a:srgbClr val="1155CC"/>
                </a:solidFill>
                <a:latin typeface="Fira Code"/>
                <a:ea typeface="Fira Code"/>
                <a:cs typeface="Fira Code"/>
                <a:sym typeface="Fira Code"/>
              </a:rPr>
              <a:t>unordered_set&lt;string&gt;</a:t>
            </a:r>
            <a:r>
              <a:rPr i="0" lang="en-US" sz="1900" u="none" cap="none" strike="noStrike">
                <a:solidFill>
                  <a:schemeClr val="dk1"/>
                </a:solidFill>
                <a:latin typeface="Fira Code"/>
                <a:ea typeface="Fira Code"/>
                <a:cs typeface="Fira Code"/>
                <a:sym typeface="Fira Code"/>
              </a:rPr>
              <a:t> </a:t>
            </a:r>
            <a:r>
              <a:rPr b="1" i="0" lang="en-US" sz="1900" u="none" cap="none" strike="noStrike">
                <a:solidFill>
                  <a:schemeClr val="dk1"/>
                </a:solidFill>
                <a:latin typeface="Fira Code"/>
                <a:ea typeface="Fira Code"/>
                <a:cs typeface="Fira Code"/>
                <a:sym typeface="Fira Code"/>
              </a:rPr>
              <a:t>set</a:t>
            </a:r>
            <a:r>
              <a:rPr i="0" lang="en-US" sz="1900" u="none" cap="none" strike="noStrike">
                <a:solidFill>
                  <a:srgbClr val="999999"/>
                </a:solidFill>
                <a:latin typeface="Fira Code"/>
                <a:ea typeface="Fira Code"/>
                <a:cs typeface="Fira Code"/>
                <a:sym typeface="Fira Code"/>
              </a:rPr>
              <a:t>(</a:t>
            </a:r>
            <a:r>
              <a:rPr b="1" i="0" lang="en-US" sz="1900" u="none" cap="none" strike="noStrike">
                <a:solidFill>
                  <a:schemeClr val="dk1"/>
                </a:solidFill>
                <a:latin typeface="Fira Code"/>
                <a:ea typeface="Fira Code"/>
                <a:cs typeface="Fira Code"/>
                <a:sym typeface="Fira Code"/>
              </a:rPr>
              <a:t>prefixes</a:t>
            </a:r>
            <a:r>
              <a:rPr i="0" lang="en-US" sz="1900" u="none" cap="none" strike="noStrike">
                <a:solidFill>
                  <a:srgbClr val="999999"/>
                </a:solidFill>
                <a:latin typeface="Fira Code"/>
                <a:ea typeface="Fira Code"/>
                <a:cs typeface="Fira Code"/>
                <a:sym typeface="Fira Code"/>
              </a:rPr>
              <a:t>.</a:t>
            </a:r>
            <a:r>
              <a:rPr b="1" i="0" lang="en-US" sz="1900" u="none" cap="none" strike="noStrike">
                <a:solidFill>
                  <a:srgbClr val="BF9000"/>
                </a:solidFill>
                <a:latin typeface="Fira Code"/>
                <a:ea typeface="Fira Code"/>
                <a:cs typeface="Fira Code"/>
                <a:sym typeface="Fira Code"/>
              </a:rPr>
              <a:t>begin</a:t>
            </a:r>
            <a:r>
              <a:rPr i="0" lang="en-US" sz="1900" u="none" cap="none" strike="noStrike">
                <a:solidFill>
                  <a:srgbClr val="999999"/>
                </a:solidFill>
                <a:latin typeface="Fira Code"/>
                <a:ea typeface="Fira Code"/>
                <a:cs typeface="Fira Code"/>
                <a:sym typeface="Fira Code"/>
              </a:rPr>
              <a:t>(),</a:t>
            </a:r>
            <a:r>
              <a:rPr i="0" lang="en-US" sz="1900" u="none" cap="none" strike="noStrike">
                <a:solidFill>
                  <a:schemeClr val="dk1"/>
                </a:solidFill>
                <a:latin typeface="Fira Code"/>
                <a:ea typeface="Fira Code"/>
                <a:cs typeface="Fira Code"/>
                <a:sym typeface="Fira Code"/>
              </a:rPr>
              <a:t> </a:t>
            </a:r>
            <a:r>
              <a:rPr b="1" i="0" lang="en-US" sz="1900" u="none" cap="none" strike="noStrike">
                <a:solidFill>
                  <a:schemeClr val="dk1"/>
                </a:solidFill>
                <a:latin typeface="Fira Code"/>
                <a:ea typeface="Fira Code"/>
                <a:cs typeface="Fira Code"/>
                <a:sym typeface="Fira Code"/>
              </a:rPr>
              <a:t>prefixes</a:t>
            </a:r>
            <a:r>
              <a:rPr i="0" lang="en-US" sz="1900" u="none" cap="none" strike="noStrike">
                <a:solidFill>
                  <a:srgbClr val="999999"/>
                </a:solidFill>
                <a:latin typeface="Fira Code"/>
                <a:ea typeface="Fira Code"/>
                <a:cs typeface="Fira Code"/>
                <a:sym typeface="Fira Code"/>
              </a:rPr>
              <a:t>.</a:t>
            </a:r>
            <a:r>
              <a:rPr b="1" i="0" lang="en-US" sz="1900" u="none" cap="none" strike="noStrike">
                <a:solidFill>
                  <a:srgbClr val="BF9000"/>
                </a:solidFill>
                <a:latin typeface="Fira Code"/>
                <a:ea typeface="Fira Code"/>
                <a:cs typeface="Fira Code"/>
                <a:sym typeface="Fira Code"/>
              </a:rPr>
              <a:t>end</a:t>
            </a:r>
            <a:r>
              <a:rPr i="0" lang="en-US" sz="1900" u="none" cap="none" strike="noStrike">
                <a:solidFill>
                  <a:srgbClr val="999999"/>
                </a:solidFill>
                <a:latin typeface="Fira Code"/>
                <a:ea typeface="Fira Code"/>
                <a:cs typeface="Fira Code"/>
                <a:sym typeface="Fira Code"/>
              </a:rPr>
              <a:t>());</a:t>
            </a:r>
            <a:r>
              <a:rPr i="0" lang="en-US" sz="1900" u="none" cap="none" strike="noStrike">
                <a:solidFill>
                  <a:schemeClr val="dk1"/>
                </a:solidFill>
                <a:latin typeface="Fira Code"/>
                <a:ea typeface="Fira Code"/>
                <a:cs typeface="Fira Code"/>
                <a:sym typeface="Fira Code"/>
              </a:rPr>
              <a:t> </a:t>
            </a:r>
            <a:r>
              <a:rPr i="0" lang="en-US" sz="1900" u="none" cap="none" strike="noStrike">
                <a:solidFill>
                  <a:srgbClr val="93C47D"/>
                </a:solidFill>
                <a:latin typeface="Fira Code"/>
                <a:ea typeface="Fira Code"/>
                <a:cs typeface="Fira Code"/>
                <a:sym typeface="Fira Code"/>
              </a:rPr>
              <a:t>// O(MP)</a:t>
            </a:r>
            <a:endParaRPr i="0" sz="1900" u="none" cap="none" strike="noStrike">
              <a:solidFill>
                <a:srgbClr val="93C47D"/>
              </a:solidFill>
              <a:latin typeface="Fira Code"/>
              <a:ea typeface="Fira Code"/>
              <a:cs typeface="Fira Code"/>
              <a:sym typeface="Fira Code"/>
            </a:endParaRPr>
          </a:p>
          <a:p>
            <a:pPr indent="0" lvl="0" marL="0" marR="0" rtl="0" algn="l">
              <a:lnSpc>
                <a:spcPct val="115000"/>
              </a:lnSpc>
              <a:spcBef>
                <a:spcPts val="0"/>
              </a:spcBef>
              <a:spcAft>
                <a:spcPts val="0"/>
              </a:spcAft>
              <a:buClr>
                <a:schemeClr val="dk1"/>
              </a:buClr>
              <a:buSzPts val="1100"/>
              <a:buFont typeface="Arial"/>
              <a:buNone/>
            </a:pPr>
            <a:r>
              <a:rPr i="0" lang="en-US" sz="1900" u="none" cap="none" strike="noStrike">
                <a:solidFill>
                  <a:schemeClr val="dk1"/>
                </a:solidFill>
                <a:latin typeface="Fira Code"/>
                <a:ea typeface="Fira Code"/>
                <a:cs typeface="Fira Code"/>
                <a:sym typeface="Fira Code"/>
              </a:rPr>
              <a:t>	</a:t>
            </a:r>
            <a:r>
              <a:rPr i="0" lang="en-US" sz="1900" u="none" cap="none" strike="noStrike">
                <a:solidFill>
                  <a:srgbClr val="1155CC"/>
                </a:solidFill>
                <a:latin typeface="Fira Code"/>
                <a:ea typeface="Fira Code"/>
                <a:cs typeface="Fira Code"/>
                <a:sym typeface="Fira Code"/>
              </a:rPr>
              <a:t>vector&lt;string&gt;</a:t>
            </a:r>
            <a:r>
              <a:rPr i="0" lang="en-US" sz="1900" u="none" cap="none" strike="noStrike">
                <a:solidFill>
                  <a:schemeClr val="dk1"/>
                </a:solidFill>
                <a:latin typeface="Fira Code"/>
                <a:ea typeface="Fira Code"/>
                <a:cs typeface="Fira Code"/>
                <a:sym typeface="Fira Code"/>
              </a:rPr>
              <a:t> </a:t>
            </a:r>
            <a:r>
              <a:rPr b="1" i="0" lang="en-US" sz="1900" u="none" cap="none" strike="noStrike">
                <a:solidFill>
                  <a:schemeClr val="dk1"/>
                </a:solidFill>
                <a:latin typeface="Fira Code"/>
                <a:ea typeface="Fira Code"/>
                <a:cs typeface="Fira Code"/>
                <a:sym typeface="Fira Code"/>
              </a:rPr>
              <a:t>output</a:t>
            </a:r>
            <a:r>
              <a:rPr i="0" lang="en-US" sz="1900" u="none" cap="none" strike="noStrike">
                <a:solidFill>
                  <a:srgbClr val="999999"/>
                </a:solidFill>
                <a:latin typeface="Fira Code"/>
                <a:ea typeface="Fira Code"/>
                <a:cs typeface="Fira Code"/>
                <a:sym typeface="Fira Code"/>
              </a:rPr>
              <a:t>;</a:t>
            </a:r>
            <a:endParaRPr i="0" sz="1900" u="none" cap="none" strike="noStrike">
              <a:solidFill>
                <a:srgbClr val="999999"/>
              </a:solidFill>
              <a:latin typeface="Fira Code"/>
              <a:ea typeface="Fira Code"/>
              <a:cs typeface="Fira Code"/>
              <a:sym typeface="Fira Code"/>
            </a:endParaRPr>
          </a:p>
          <a:p>
            <a:pPr indent="0" lvl="0" marL="457200" marR="0" rtl="0" algn="l">
              <a:lnSpc>
                <a:spcPct val="115000"/>
              </a:lnSpc>
              <a:spcBef>
                <a:spcPts val="0"/>
              </a:spcBef>
              <a:spcAft>
                <a:spcPts val="0"/>
              </a:spcAft>
              <a:buClr>
                <a:schemeClr val="dk1"/>
              </a:buClr>
              <a:buSzPts val="1100"/>
              <a:buFont typeface="Arial"/>
              <a:buNone/>
            </a:pPr>
            <a:r>
              <a:rPr i="0" lang="en-US" sz="1900" u="none" cap="none" strike="noStrike">
                <a:solidFill>
                  <a:srgbClr val="A64D79"/>
                </a:solidFill>
                <a:latin typeface="Fira Code"/>
                <a:ea typeface="Fira Code"/>
                <a:cs typeface="Fira Code"/>
                <a:sym typeface="Fira Code"/>
              </a:rPr>
              <a:t>for </a:t>
            </a:r>
            <a:r>
              <a:rPr i="0" lang="en-US" sz="1900" u="none" cap="none" strike="noStrike">
                <a:solidFill>
                  <a:srgbClr val="999999"/>
                </a:solidFill>
                <a:latin typeface="Fira Code"/>
                <a:ea typeface="Fira Code"/>
                <a:cs typeface="Fira Code"/>
                <a:sym typeface="Fira Code"/>
              </a:rPr>
              <a:t>(</a:t>
            </a:r>
            <a:r>
              <a:rPr i="0" lang="en-US" sz="1900" u="none" cap="none" strike="noStrike">
                <a:solidFill>
                  <a:srgbClr val="1155CC"/>
                </a:solidFill>
                <a:latin typeface="Fira Code"/>
                <a:ea typeface="Fira Code"/>
                <a:cs typeface="Fira Code"/>
                <a:sym typeface="Fira Code"/>
              </a:rPr>
              <a:t>const string&amp;</a:t>
            </a:r>
            <a:r>
              <a:rPr i="0" lang="en-US" sz="1900" u="none" cap="none" strike="noStrike">
                <a:solidFill>
                  <a:schemeClr val="dk1"/>
                </a:solidFill>
                <a:latin typeface="Fira Code"/>
                <a:ea typeface="Fira Code"/>
                <a:cs typeface="Fira Code"/>
                <a:sym typeface="Fira Code"/>
              </a:rPr>
              <a:t> </a:t>
            </a:r>
            <a:r>
              <a:rPr b="1" i="0" lang="en-US" sz="1900" u="none" cap="none" strike="noStrike">
                <a:solidFill>
                  <a:schemeClr val="dk1"/>
                </a:solidFill>
                <a:latin typeface="Fira Code"/>
                <a:ea typeface="Fira Code"/>
                <a:cs typeface="Fira Code"/>
                <a:sym typeface="Fira Code"/>
              </a:rPr>
              <a:t>word</a:t>
            </a:r>
            <a:r>
              <a:rPr i="0" lang="en-US" sz="1900" u="none" cap="none" strike="noStrike">
                <a:solidFill>
                  <a:schemeClr val="dk1"/>
                </a:solidFill>
                <a:latin typeface="Fira Code"/>
                <a:ea typeface="Fira Code"/>
                <a:cs typeface="Fira Code"/>
                <a:sym typeface="Fira Code"/>
              </a:rPr>
              <a:t> </a:t>
            </a:r>
            <a:r>
              <a:rPr i="0" lang="en-US" sz="1900" u="none" cap="none" strike="noStrike">
                <a:solidFill>
                  <a:srgbClr val="999999"/>
                </a:solidFill>
                <a:latin typeface="Fira Code"/>
                <a:ea typeface="Fira Code"/>
                <a:cs typeface="Fira Code"/>
                <a:sym typeface="Fira Code"/>
              </a:rPr>
              <a:t>:</a:t>
            </a:r>
            <a:r>
              <a:rPr i="0" lang="en-US" sz="1900" u="none" cap="none" strike="noStrike">
                <a:solidFill>
                  <a:schemeClr val="dk1"/>
                </a:solidFill>
                <a:latin typeface="Fira Code"/>
                <a:ea typeface="Fira Code"/>
                <a:cs typeface="Fira Code"/>
                <a:sym typeface="Fira Code"/>
              </a:rPr>
              <a:t> </a:t>
            </a:r>
            <a:r>
              <a:rPr b="1" i="0" lang="en-US" sz="1900" u="none" cap="none" strike="noStrike">
                <a:solidFill>
                  <a:schemeClr val="dk1"/>
                </a:solidFill>
                <a:latin typeface="Fira Code"/>
                <a:ea typeface="Fira Code"/>
                <a:cs typeface="Fira Code"/>
                <a:sym typeface="Fira Code"/>
              </a:rPr>
              <a:t>sentence</a:t>
            </a:r>
            <a:r>
              <a:rPr i="0" lang="en-US" sz="1900" u="none" cap="none" strike="noStrike">
                <a:solidFill>
                  <a:srgbClr val="999999"/>
                </a:solidFill>
                <a:latin typeface="Fira Code"/>
                <a:ea typeface="Fira Code"/>
                <a:cs typeface="Fira Code"/>
                <a:sym typeface="Fira Code"/>
              </a:rPr>
              <a:t>) {</a:t>
            </a:r>
            <a:r>
              <a:rPr i="0" lang="en-US" sz="1900" u="none" cap="none" strike="noStrike">
                <a:solidFill>
                  <a:srgbClr val="6AA84F"/>
                </a:solidFill>
                <a:latin typeface="Fira Code"/>
                <a:ea typeface="Fira Code"/>
                <a:cs typeface="Fira Code"/>
                <a:sym typeface="Fira Code"/>
              </a:rPr>
              <a:t>      </a:t>
            </a:r>
            <a:r>
              <a:rPr i="0" lang="en-US" sz="1900" u="none" cap="none" strike="noStrike">
                <a:solidFill>
                  <a:srgbClr val="93C47D"/>
                </a:solidFill>
                <a:latin typeface="Fira Code"/>
                <a:ea typeface="Fira Code"/>
                <a:cs typeface="Fira Code"/>
                <a:sym typeface="Fira Code"/>
              </a:rPr>
              <a:t>// N iterations {</a:t>
            </a:r>
            <a:endParaRPr i="0" sz="1900" u="none" cap="none" strike="noStrike">
              <a:solidFill>
                <a:srgbClr val="93C47D"/>
              </a:solidFill>
              <a:latin typeface="Fira Code"/>
              <a:ea typeface="Fira Code"/>
              <a:cs typeface="Fira Code"/>
              <a:sym typeface="Fira Code"/>
            </a:endParaRPr>
          </a:p>
          <a:p>
            <a:pPr indent="0" lvl="0" marL="457200" marR="0" rtl="0" algn="l">
              <a:lnSpc>
                <a:spcPct val="115000"/>
              </a:lnSpc>
              <a:spcBef>
                <a:spcPts val="0"/>
              </a:spcBef>
              <a:spcAft>
                <a:spcPts val="0"/>
              </a:spcAft>
              <a:buClr>
                <a:schemeClr val="dk1"/>
              </a:buClr>
              <a:buSzPts val="1100"/>
              <a:buFont typeface="Arial"/>
              <a:buNone/>
            </a:pPr>
            <a:r>
              <a:rPr i="0" lang="en-US" sz="1900" u="none" cap="none" strike="noStrike">
                <a:solidFill>
                  <a:schemeClr val="dk1"/>
                </a:solidFill>
                <a:latin typeface="Fira Code"/>
                <a:ea typeface="Fira Code"/>
                <a:cs typeface="Fira Code"/>
                <a:sym typeface="Fira Code"/>
              </a:rPr>
              <a:t>	</a:t>
            </a:r>
            <a:r>
              <a:rPr i="0" lang="en-US" sz="1900" u="none" cap="none" strike="noStrike">
                <a:solidFill>
                  <a:srgbClr val="1155CC"/>
                </a:solidFill>
                <a:latin typeface="Fira Code"/>
                <a:ea typeface="Fira Code"/>
                <a:cs typeface="Fira Code"/>
                <a:sym typeface="Fira Code"/>
              </a:rPr>
              <a:t>string</a:t>
            </a:r>
            <a:r>
              <a:rPr i="0" lang="en-US" sz="1900" u="none" cap="none" strike="noStrike">
                <a:solidFill>
                  <a:schemeClr val="dk1"/>
                </a:solidFill>
                <a:latin typeface="Fira Code"/>
                <a:ea typeface="Fira Code"/>
                <a:cs typeface="Fira Code"/>
                <a:sym typeface="Fira Code"/>
              </a:rPr>
              <a:t> </a:t>
            </a:r>
            <a:r>
              <a:rPr b="1" i="0" lang="en-US" sz="1900" u="none" cap="none" strike="noStrike">
                <a:solidFill>
                  <a:schemeClr val="dk1"/>
                </a:solidFill>
                <a:latin typeface="Fira Code"/>
                <a:ea typeface="Fira Code"/>
                <a:cs typeface="Fira Code"/>
                <a:sym typeface="Fira Code"/>
              </a:rPr>
              <a:t>prefix</a:t>
            </a:r>
            <a:r>
              <a:rPr i="0" lang="en-US" sz="1900" u="none" cap="none" strike="noStrike">
                <a:solidFill>
                  <a:srgbClr val="999999"/>
                </a:solidFill>
                <a:latin typeface="Fira Code"/>
                <a:ea typeface="Fira Code"/>
                <a:cs typeface="Fira Code"/>
                <a:sym typeface="Fira Code"/>
              </a:rPr>
              <a:t>;</a:t>
            </a:r>
            <a:r>
              <a:rPr i="0" lang="en-US" sz="1900" u="none" cap="none" strike="noStrike">
                <a:solidFill>
                  <a:schemeClr val="dk1"/>
                </a:solidFill>
                <a:latin typeface="Fira Code"/>
                <a:ea typeface="Fira Code"/>
                <a:cs typeface="Fira Code"/>
                <a:sym typeface="Fira Code"/>
              </a:rPr>
              <a:t>                          </a:t>
            </a:r>
            <a:r>
              <a:rPr i="0" lang="en-US" sz="1900" u="none" cap="none" strike="noStrike">
                <a:solidFill>
                  <a:srgbClr val="93C47D"/>
                </a:solidFill>
                <a:latin typeface="Fira Code"/>
                <a:ea typeface="Fira Code"/>
                <a:cs typeface="Fira Code"/>
                <a:sym typeface="Fira Code"/>
              </a:rPr>
              <a:t>//</a:t>
            </a:r>
            <a:endParaRPr i="0" sz="1900" u="none" cap="none" strike="noStrike">
              <a:solidFill>
                <a:srgbClr val="93C47D"/>
              </a:solidFill>
              <a:latin typeface="Fira Code"/>
              <a:ea typeface="Fira Code"/>
              <a:cs typeface="Fira Code"/>
              <a:sym typeface="Fira Code"/>
            </a:endParaRPr>
          </a:p>
          <a:p>
            <a:pPr indent="0" lvl="0" marL="457200" marR="0" rtl="0" algn="l">
              <a:lnSpc>
                <a:spcPct val="115000"/>
              </a:lnSpc>
              <a:spcBef>
                <a:spcPts val="0"/>
              </a:spcBef>
              <a:spcAft>
                <a:spcPts val="0"/>
              </a:spcAft>
              <a:buClr>
                <a:schemeClr val="dk1"/>
              </a:buClr>
              <a:buSzPts val="1100"/>
              <a:buFont typeface="Arial"/>
              <a:buNone/>
            </a:pPr>
            <a:r>
              <a:rPr i="0" lang="en-US" sz="1900" u="none" cap="none" strike="noStrike">
                <a:solidFill>
                  <a:schemeClr val="dk1"/>
                </a:solidFill>
                <a:latin typeface="Fira Code"/>
                <a:ea typeface="Fira Code"/>
                <a:cs typeface="Fira Code"/>
                <a:sym typeface="Fira Code"/>
              </a:rPr>
              <a:t>	</a:t>
            </a:r>
            <a:r>
              <a:rPr i="0" lang="en-US" sz="1900" u="none" cap="none" strike="noStrike">
                <a:solidFill>
                  <a:srgbClr val="A64D79"/>
                </a:solidFill>
                <a:latin typeface="Fira Code"/>
                <a:ea typeface="Fira Code"/>
                <a:cs typeface="Fira Code"/>
                <a:sym typeface="Fira Code"/>
              </a:rPr>
              <a:t>for </a:t>
            </a:r>
            <a:r>
              <a:rPr i="0" lang="en-US" sz="1900" u="none" cap="none" strike="noStrike">
                <a:solidFill>
                  <a:srgbClr val="999999"/>
                </a:solidFill>
                <a:latin typeface="Fira Code"/>
                <a:ea typeface="Fira Code"/>
                <a:cs typeface="Fira Code"/>
                <a:sym typeface="Fira Code"/>
              </a:rPr>
              <a:t>(</a:t>
            </a:r>
            <a:r>
              <a:rPr i="0" lang="en-US" sz="1900" u="none" cap="none" strike="noStrike">
                <a:solidFill>
                  <a:srgbClr val="1155CC"/>
                </a:solidFill>
                <a:latin typeface="Fira Code"/>
                <a:ea typeface="Fira Code"/>
                <a:cs typeface="Fira Code"/>
                <a:sym typeface="Fira Code"/>
              </a:rPr>
              <a:t>char</a:t>
            </a:r>
            <a:r>
              <a:rPr i="0" lang="en-US" sz="1900" u="none" cap="none" strike="noStrike">
                <a:solidFill>
                  <a:schemeClr val="dk1"/>
                </a:solidFill>
                <a:latin typeface="Fira Code"/>
                <a:ea typeface="Fira Code"/>
                <a:cs typeface="Fira Code"/>
                <a:sym typeface="Fira Code"/>
              </a:rPr>
              <a:t> </a:t>
            </a:r>
            <a:r>
              <a:rPr b="1" i="0" lang="en-US" sz="1900" u="none" cap="none" strike="noStrike">
                <a:solidFill>
                  <a:schemeClr val="dk1"/>
                </a:solidFill>
                <a:latin typeface="Fira Code"/>
                <a:ea typeface="Fira Code"/>
                <a:cs typeface="Fira Code"/>
                <a:sym typeface="Fira Code"/>
              </a:rPr>
              <a:t>c</a:t>
            </a:r>
            <a:r>
              <a:rPr i="0" lang="en-US" sz="1900" u="none" cap="none" strike="noStrike">
                <a:solidFill>
                  <a:schemeClr val="dk1"/>
                </a:solidFill>
                <a:latin typeface="Fira Code"/>
                <a:ea typeface="Fira Code"/>
                <a:cs typeface="Fira Code"/>
                <a:sym typeface="Fira Code"/>
              </a:rPr>
              <a:t> </a:t>
            </a:r>
            <a:r>
              <a:rPr i="0" lang="en-US" sz="1900" u="none" cap="none" strike="noStrike">
                <a:solidFill>
                  <a:srgbClr val="999999"/>
                </a:solidFill>
                <a:latin typeface="Fira Code"/>
                <a:ea typeface="Fira Code"/>
                <a:cs typeface="Fira Code"/>
                <a:sym typeface="Fira Code"/>
              </a:rPr>
              <a:t>:</a:t>
            </a:r>
            <a:r>
              <a:rPr i="0" lang="en-US" sz="1900" u="none" cap="none" strike="noStrike">
                <a:solidFill>
                  <a:schemeClr val="dk1"/>
                </a:solidFill>
                <a:latin typeface="Fira Code"/>
                <a:ea typeface="Fira Code"/>
                <a:cs typeface="Fira Code"/>
                <a:sym typeface="Fira Code"/>
              </a:rPr>
              <a:t> </a:t>
            </a:r>
            <a:r>
              <a:rPr b="1" i="0" lang="en-US" sz="1900" u="none" cap="none" strike="noStrike">
                <a:solidFill>
                  <a:schemeClr val="dk1"/>
                </a:solidFill>
                <a:latin typeface="Fira Code"/>
                <a:ea typeface="Fira Code"/>
                <a:cs typeface="Fira Code"/>
                <a:sym typeface="Fira Code"/>
              </a:rPr>
              <a:t>word</a:t>
            </a:r>
            <a:r>
              <a:rPr i="0" lang="en-US" sz="1900" u="none" cap="none" strike="noStrike">
                <a:solidFill>
                  <a:srgbClr val="999999"/>
                </a:solidFill>
                <a:latin typeface="Fira Code"/>
                <a:ea typeface="Fira Code"/>
                <a:cs typeface="Fira Code"/>
                <a:sym typeface="Fira Code"/>
              </a:rPr>
              <a:t>) {</a:t>
            </a:r>
            <a:r>
              <a:rPr i="0" lang="en-US" sz="1900" u="none" cap="none" strike="noStrike">
                <a:solidFill>
                  <a:srgbClr val="93C47D"/>
                </a:solidFill>
                <a:latin typeface="Fira Code"/>
                <a:ea typeface="Fira Code"/>
                <a:cs typeface="Fira Code"/>
                <a:sym typeface="Fira Code"/>
              </a:rPr>
              <a:t>                   //    M iterations {</a:t>
            </a:r>
            <a:endParaRPr i="0" sz="1900" u="none" cap="none" strike="noStrike">
              <a:solidFill>
                <a:srgbClr val="93C47D"/>
              </a:solidFill>
              <a:latin typeface="Fira Code"/>
              <a:ea typeface="Fira Code"/>
              <a:cs typeface="Fira Code"/>
              <a:sym typeface="Fira Code"/>
            </a:endParaRPr>
          </a:p>
          <a:p>
            <a:pPr indent="0" lvl="0" marL="457200" marR="0" rtl="0" algn="l">
              <a:lnSpc>
                <a:spcPct val="115000"/>
              </a:lnSpc>
              <a:spcBef>
                <a:spcPts val="0"/>
              </a:spcBef>
              <a:spcAft>
                <a:spcPts val="0"/>
              </a:spcAft>
              <a:buClr>
                <a:schemeClr val="dk1"/>
              </a:buClr>
              <a:buSzPts val="1100"/>
              <a:buFont typeface="Arial"/>
              <a:buNone/>
            </a:pPr>
            <a:r>
              <a:rPr i="0" lang="en-US" sz="1900" u="none" cap="none" strike="noStrike">
                <a:solidFill>
                  <a:schemeClr val="dk1"/>
                </a:solidFill>
                <a:latin typeface="Fira Code"/>
                <a:ea typeface="Fira Code"/>
                <a:cs typeface="Fira Code"/>
                <a:sym typeface="Fira Code"/>
              </a:rPr>
              <a:t>		</a:t>
            </a:r>
            <a:r>
              <a:rPr b="1" i="0" lang="en-US" sz="1900" u="none" cap="none" strike="noStrike">
                <a:solidFill>
                  <a:schemeClr val="dk1"/>
                </a:solidFill>
                <a:latin typeface="Fira Code"/>
                <a:ea typeface="Fira Code"/>
                <a:cs typeface="Fira Code"/>
                <a:sym typeface="Fira Code"/>
              </a:rPr>
              <a:t>prefix</a:t>
            </a:r>
            <a:r>
              <a:rPr i="0" lang="en-US" sz="1900" u="none" cap="none" strike="noStrike">
                <a:solidFill>
                  <a:srgbClr val="999999"/>
                </a:solidFill>
                <a:latin typeface="Fira Code"/>
                <a:ea typeface="Fira Code"/>
                <a:cs typeface="Fira Code"/>
                <a:sym typeface="Fira Code"/>
              </a:rPr>
              <a:t>.</a:t>
            </a:r>
            <a:r>
              <a:rPr b="1" i="0" lang="en-US" sz="1900" u="none" cap="none" strike="noStrike">
                <a:solidFill>
                  <a:srgbClr val="BF9000"/>
                </a:solidFill>
                <a:latin typeface="Fira Code"/>
                <a:ea typeface="Fira Code"/>
                <a:cs typeface="Fira Code"/>
                <a:sym typeface="Fira Code"/>
              </a:rPr>
              <a:t>push_back</a:t>
            </a:r>
            <a:r>
              <a:rPr i="0" lang="en-US" sz="1900" u="none" cap="none" strike="noStrike">
                <a:solidFill>
                  <a:srgbClr val="999999"/>
                </a:solidFill>
                <a:latin typeface="Fira Code"/>
                <a:ea typeface="Fira Code"/>
                <a:cs typeface="Fira Code"/>
                <a:sym typeface="Fira Code"/>
              </a:rPr>
              <a:t>(</a:t>
            </a:r>
            <a:r>
              <a:rPr b="1" i="0" lang="en-US" sz="1900" u="none" cap="none" strike="noStrike">
                <a:solidFill>
                  <a:schemeClr val="dk1"/>
                </a:solidFill>
                <a:latin typeface="Fira Code"/>
                <a:ea typeface="Fira Code"/>
                <a:cs typeface="Fira Code"/>
                <a:sym typeface="Fira Code"/>
              </a:rPr>
              <a:t>c</a:t>
            </a:r>
            <a:r>
              <a:rPr i="0" lang="en-US" sz="1900" u="none" cap="none" strike="noStrike">
                <a:solidFill>
                  <a:srgbClr val="999999"/>
                </a:solidFill>
                <a:latin typeface="Fira Code"/>
                <a:ea typeface="Fira Code"/>
                <a:cs typeface="Fira Code"/>
                <a:sym typeface="Fira Code"/>
              </a:rPr>
              <a:t>);</a:t>
            </a:r>
            <a:r>
              <a:rPr i="0" lang="en-US" sz="1900" u="none" cap="none" strike="noStrike">
                <a:solidFill>
                  <a:schemeClr val="dk1"/>
                </a:solidFill>
                <a:latin typeface="Fira Code"/>
                <a:ea typeface="Fira Code"/>
                <a:cs typeface="Fira Code"/>
                <a:sym typeface="Fira Code"/>
              </a:rPr>
              <a:t>                 </a:t>
            </a:r>
            <a:r>
              <a:rPr i="0" lang="en-US" sz="1900" u="none" cap="none" strike="noStrike">
                <a:solidFill>
                  <a:srgbClr val="93C47D"/>
                </a:solidFill>
                <a:latin typeface="Fira Code"/>
                <a:ea typeface="Fira Code"/>
                <a:cs typeface="Fira Code"/>
                <a:sym typeface="Fira Code"/>
              </a:rPr>
              <a:t>//</a:t>
            </a:r>
            <a:endParaRPr i="0" sz="1900" u="none" cap="none" strike="noStrike">
              <a:solidFill>
                <a:srgbClr val="93C47D"/>
              </a:solidFill>
              <a:latin typeface="Fira Code"/>
              <a:ea typeface="Fira Code"/>
              <a:cs typeface="Fira Code"/>
              <a:sym typeface="Fira Code"/>
            </a:endParaRPr>
          </a:p>
          <a:p>
            <a:pPr indent="0" lvl="0" marL="457200" marR="0" rtl="0" algn="l">
              <a:lnSpc>
                <a:spcPct val="115000"/>
              </a:lnSpc>
              <a:spcBef>
                <a:spcPts val="0"/>
              </a:spcBef>
              <a:spcAft>
                <a:spcPts val="0"/>
              </a:spcAft>
              <a:buClr>
                <a:schemeClr val="dk1"/>
              </a:buClr>
              <a:buSzPts val="1100"/>
              <a:buFont typeface="Arial"/>
              <a:buNone/>
            </a:pPr>
            <a:r>
              <a:rPr i="0" lang="en-US" sz="1900" u="none" cap="none" strike="noStrike">
                <a:solidFill>
                  <a:schemeClr val="dk1"/>
                </a:solidFill>
                <a:latin typeface="Fira Code"/>
                <a:ea typeface="Fira Code"/>
                <a:cs typeface="Fira Code"/>
                <a:sym typeface="Fira Code"/>
              </a:rPr>
              <a:t>		</a:t>
            </a:r>
            <a:r>
              <a:rPr i="0" lang="en-US" sz="1900" u="none" cap="none" strike="noStrike">
                <a:solidFill>
                  <a:srgbClr val="A64D79"/>
                </a:solidFill>
                <a:latin typeface="Fira Code"/>
                <a:ea typeface="Fira Code"/>
                <a:cs typeface="Fira Code"/>
                <a:sym typeface="Fira Code"/>
              </a:rPr>
              <a:t>if </a:t>
            </a:r>
            <a:r>
              <a:rPr i="0" lang="en-US" sz="1900" u="none" cap="none" strike="noStrike">
                <a:solidFill>
                  <a:srgbClr val="999999"/>
                </a:solidFill>
                <a:latin typeface="Fira Code"/>
                <a:ea typeface="Fira Code"/>
                <a:cs typeface="Fira Code"/>
                <a:sym typeface="Fira Code"/>
              </a:rPr>
              <a:t>(</a:t>
            </a:r>
            <a:r>
              <a:rPr b="1" i="0" lang="en-US" sz="1900" u="none" cap="none" strike="noStrike">
                <a:solidFill>
                  <a:schemeClr val="dk1"/>
                </a:solidFill>
                <a:latin typeface="Fira Code"/>
                <a:ea typeface="Fira Code"/>
                <a:cs typeface="Fira Code"/>
                <a:sym typeface="Fira Code"/>
              </a:rPr>
              <a:t>set</a:t>
            </a:r>
            <a:r>
              <a:rPr i="0" lang="en-US" sz="1900" u="none" cap="none" strike="noStrike">
                <a:solidFill>
                  <a:srgbClr val="999999"/>
                </a:solidFill>
                <a:latin typeface="Fira Code"/>
                <a:ea typeface="Fira Code"/>
                <a:cs typeface="Fira Code"/>
                <a:sym typeface="Fira Code"/>
              </a:rPr>
              <a:t>.</a:t>
            </a:r>
            <a:r>
              <a:rPr b="1" i="0" lang="en-US" sz="1900" u="none" cap="none" strike="noStrike">
                <a:solidFill>
                  <a:srgbClr val="BF9000"/>
                </a:solidFill>
                <a:latin typeface="Fira Code"/>
                <a:ea typeface="Fira Code"/>
                <a:cs typeface="Fira Code"/>
                <a:sym typeface="Fira Code"/>
              </a:rPr>
              <a:t>find</a:t>
            </a:r>
            <a:r>
              <a:rPr i="0" lang="en-US" sz="1900" u="none" cap="none" strike="noStrike">
                <a:solidFill>
                  <a:srgbClr val="999999"/>
                </a:solidFill>
                <a:latin typeface="Fira Code"/>
                <a:ea typeface="Fira Code"/>
                <a:cs typeface="Fira Code"/>
                <a:sym typeface="Fira Code"/>
              </a:rPr>
              <a:t>(</a:t>
            </a:r>
            <a:r>
              <a:rPr b="1" i="0" lang="en-US" sz="1900" u="none" cap="none" strike="noStrike">
                <a:solidFill>
                  <a:schemeClr val="dk1"/>
                </a:solidFill>
                <a:latin typeface="Fira Code"/>
                <a:ea typeface="Fira Code"/>
                <a:cs typeface="Fira Code"/>
                <a:sym typeface="Fira Code"/>
              </a:rPr>
              <a:t>prefix</a:t>
            </a:r>
            <a:r>
              <a:rPr i="0" lang="en-US" sz="1900" u="none" cap="none" strike="noStrike">
                <a:solidFill>
                  <a:srgbClr val="999999"/>
                </a:solidFill>
                <a:latin typeface="Fira Code"/>
                <a:ea typeface="Fira Code"/>
                <a:cs typeface="Fira Code"/>
                <a:sym typeface="Fira Code"/>
              </a:rPr>
              <a:t>)</a:t>
            </a:r>
            <a:r>
              <a:rPr i="0" lang="en-US" sz="1900" u="none" cap="none" strike="noStrike">
                <a:solidFill>
                  <a:schemeClr val="dk1"/>
                </a:solidFill>
                <a:latin typeface="Fira Code"/>
                <a:ea typeface="Fira Code"/>
                <a:cs typeface="Fira Code"/>
                <a:sym typeface="Fira Code"/>
              </a:rPr>
              <a:t> </a:t>
            </a:r>
            <a:r>
              <a:rPr i="0" lang="en-US" sz="1900" u="none" cap="none" strike="noStrike">
                <a:solidFill>
                  <a:srgbClr val="4A86E8"/>
                </a:solidFill>
                <a:latin typeface="Fira Code"/>
                <a:ea typeface="Fira Code"/>
                <a:cs typeface="Fira Code"/>
                <a:sym typeface="Fira Code"/>
              </a:rPr>
              <a:t>!=</a:t>
            </a:r>
            <a:r>
              <a:rPr i="0" lang="en-US" sz="1900" u="none" cap="none" strike="noStrike">
                <a:solidFill>
                  <a:schemeClr val="dk1"/>
                </a:solidFill>
                <a:latin typeface="Fira Code"/>
                <a:ea typeface="Fira Code"/>
                <a:cs typeface="Fira Code"/>
                <a:sym typeface="Fira Code"/>
              </a:rPr>
              <a:t> </a:t>
            </a:r>
            <a:r>
              <a:rPr b="1" i="0" lang="en-US" sz="1900" u="none" cap="none" strike="noStrike">
                <a:solidFill>
                  <a:schemeClr val="dk1"/>
                </a:solidFill>
                <a:latin typeface="Fira Code"/>
                <a:ea typeface="Fira Code"/>
                <a:cs typeface="Fira Code"/>
                <a:sym typeface="Fira Code"/>
              </a:rPr>
              <a:t>set</a:t>
            </a:r>
            <a:r>
              <a:rPr i="0" lang="en-US" sz="1900" u="none" cap="none" strike="noStrike">
                <a:solidFill>
                  <a:srgbClr val="999999"/>
                </a:solidFill>
                <a:latin typeface="Fira Code"/>
                <a:ea typeface="Fira Code"/>
                <a:cs typeface="Fira Code"/>
                <a:sym typeface="Fira Code"/>
              </a:rPr>
              <a:t>.</a:t>
            </a:r>
            <a:r>
              <a:rPr b="1" i="0" lang="en-US" sz="1900" u="none" cap="none" strike="noStrike">
                <a:solidFill>
                  <a:srgbClr val="BF9000"/>
                </a:solidFill>
                <a:latin typeface="Fira Code"/>
                <a:ea typeface="Fira Code"/>
                <a:cs typeface="Fira Code"/>
                <a:sym typeface="Fira Code"/>
              </a:rPr>
              <a:t>end</a:t>
            </a:r>
            <a:r>
              <a:rPr i="0" lang="en-US" sz="1900" u="none" cap="none" strike="noStrike">
                <a:solidFill>
                  <a:srgbClr val="999999"/>
                </a:solidFill>
                <a:latin typeface="Fira Code"/>
                <a:ea typeface="Fira Code"/>
                <a:cs typeface="Fira Code"/>
                <a:sym typeface="Fira Code"/>
              </a:rPr>
              <a:t>())</a:t>
            </a:r>
            <a:r>
              <a:rPr i="0" lang="en-US" sz="1900" u="none" cap="none" strike="noStrike">
                <a:solidFill>
                  <a:srgbClr val="6AA84F"/>
                </a:solidFill>
                <a:latin typeface="Fira Code"/>
                <a:ea typeface="Fira Code"/>
                <a:cs typeface="Fira Code"/>
                <a:sym typeface="Fira Code"/>
              </a:rPr>
              <a:t>   </a:t>
            </a:r>
            <a:r>
              <a:rPr i="0" lang="en-US" sz="1900" u="none" cap="none" strike="noStrike">
                <a:solidFill>
                  <a:srgbClr val="93C47D"/>
                </a:solidFill>
                <a:latin typeface="Fira Code"/>
                <a:ea typeface="Fira Code"/>
                <a:cs typeface="Fira Code"/>
                <a:sym typeface="Fira Code"/>
              </a:rPr>
              <a:t>//        O(M)</a:t>
            </a:r>
            <a:endParaRPr i="0" sz="1900" u="none" cap="none" strike="noStrike">
              <a:solidFill>
                <a:srgbClr val="93C47D"/>
              </a:solidFill>
              <a:latin typeface="Fira Code"/>
              <a:ea typeface="Fira Code"/>
              <a:cs typeface="Fira Code"/>
              <a:sym typeface="Fira Code"/>
            </a:endParaRPr>
          </a:p>
          <a:p>
            <a:pPr indent="457200" lvl="0" marL="1371600" marR="0" rtl="0" algn="l">
              <a:lnSpc>
                <a:spcPct val="115000"/>
              </a:lnSpc>
              <a:spcBef>
                <a:spcPts val="0"/>
              </a:spcBef>
              <a:spcAft>
                <a:spcPts val="0"/>
              </a:spcAft>
              <a:buClr>
                <a:schemeClr val="dk1"/>
              </a:buClr>
              <a:buSzPts val="1100"/>
              <a:buFont typeface="Arial"/>
              <a:buNone/>
            </a:pPr>
            <a:r>
              <a:rPr i="0" lang="en-US" sz="1900" u="none" cap="none" strike="noStrike">
                <a:solidFill>
                  <a:srgbClr val="A64D79"/>
                </a:solidFill>
                <a:latin typeface="Fira Code"/>
                <a:ea typeface="Fira Code"/>
                <a:cs typeface="Fira Code"/>
                <a:sym typeface="Fira Code"/>
              </a:rPr>
              <a:t>break</a:t>
            </a:r>
            <a:r>
              <a:rPr i="0" lang="en-US" sz="1900" u="none" cap="none" strike="noStrike">
                <a:solidFill>
                  <a:srgbClr val="999999"/>
                </a:solidFill>
                <a:latin typeface="Fira Code"/>
                <a:ea typeface="Fira Code"/>
                <a:cs typeface="Fira Code"/>
                <a:sym typeface="Fira Code"/>
              </a:rPr>
              <a:t>;                            </a:t>
            </a:r>
            <a:r>
              <a:rPr i="0" lang="en-US" sz="1900" u="none" cap="none" strike="noStrike">
                <a:solidFill>
                  <a:srgbClr val="93C47D"/>
                </a:solidFill>
                <a:latin typeface="Fira Code"/>
                <a:ea typeface="Fira Code"/>
                <a:cs typeface="Fira Code"/>
                <a:sym typeface="Fira Code"/>
              </a:rPr>
              <a:t>//</a:t>
            </a:r>
            <a:endParaRPr i="0" sz="1900" u="none" cap="none" strike="noStrike">
              <a:solidFill>
                <a:srgbClr val="999999"/>
              </a:solidFill>
              <a:latin typeface="Fira Code"/>
              <a:ea typeface="Fira Code"/>
              <a:cs typeface="Fira Code"/>
              <a:sym typeface="Fira Code"/>
            </a:endParaRPr>
          </a:p>
          <a:p>
            <a:pPr indent="0" lvl="0" marL="457200" marR="0" rtl="0" algn="l">
              <a:lnSpc>
                <a:spcPct val="115000"/>
              </a:lnSpc>
              <a:spcBef>
                <a:spcPts val="0"/>
              </a:spcBef>
              <a:spcAft>
                <a:spcPts val="0"/>
              </a:spcAft>
              <a:buClr>
                <a:schemeClr val="dk1"/>
              </a:buClr>
              <a:buSzPts val="1100"/>
              <a:buFont typeface="Arial"/>
              <a:buNone/>
            </a:pPr>
            <a:r>
              <a:rPr i="0" lang="en-US" sz="1900" u="none" cap="none" strike="noStrike">
                <a:solidFill>
                  <a:schemeClr val="dk1"/>
                </a:solidFill>
                <a:latin typeface="Fira Code"/>
                <a:ea typeface="Fira Code"/>
                <a:cs typeface="Fira Code"/>
                <a:sym typeface="Fira Code"/>
              </a:rPr>
              <a:t>	</a:t>
            </a:r>
            <a:r>
              <a:rPr i="0" lang="en-US" sz="1900" u="none" cap="none" strike="noStrike">
                <a:solidFill>
                  <a:srgbClr val="999999"/>
                </a:solidFill>
                <a:latin typeface="Fira Code"/>
                <a:ea typeface="Fira Code"/>
                <a:cs typeface="Fira Code"/>
                <a:sym typeface="Fira Code"/>
              </a:rPr>
              <a:t>}                                       </a:t>
            </a:r>
            <a:r>
              <a:rPr i="0" lang="en-US" sz="1900" u="none" cap="none" strike="noStrike">
                <a:solidFill>
                  <a:srgbClr val="93C47D"/>
                </a:solidFill>
                <a:latin typeface="Fira Code"/>
                <a:ea typeface="Fira Code"/>
                <a:cs typeface="Fira Code"/>
                <a:sym typeface="Fira Code"/>
              </a:rPr>
              <a:t>//    }</a:t>
            </a:r>
            <a:endParaRPr i="0" sz="1900" u="none" cap="none" strike="noStrike">
              <a:solidFill>
                <a:srgbClr val="999999"/>
              </a:solidFill>
              <a:latin typeface="Fira Code"/>
              <a:ea typeface="Fira Code"/>
              <a:cs typeface="Fira Code"/>
              <a:sym typeface="Fira Code"/>
            </a:endParaRPr>
          </a:p>
          <a:p>
            <a:pPr indent="0" lvl="0" marL="457200" marR="0" rtl="0" algn="l">
              <a:lnSpc>
                <a:spcPct val="115000"/>
              </a:lnSpc>
              <a:spcBef>
                <a:spcPts val="0"/>
              </a:spcBef>
              <a:spcAft>
                <a:spcPts val="0"/>
              </a:spcAft>
              <a:buClr>
                <a:schemeClr val="dk1"/>
              </a:buClr>
              <a:buSzPts val="1100"/>
              <a:buFont typeface="Arial"/>
              <a:buNone/>
            </a:pPr>
            <a:r>
              <a:rPr i="0" lang="en-US" sz="1900" u="none" cap="none" strike="noStrike">
                <a:solidFill>
                  <a:schemeClr val="dk1"/>
                </a:solidFill>
                <a:latin typeface="Fira Code"/>
                <a:ea typeface="Fira Code"/>
                <a:cs typeface="Fira Code"/>
                <a:sym typeface="Fira Code"/>
              </a:rPr>
              <a:t>	</a:t>
            </a:r>
            <a:r>
              <a:rPr b="1" i="0" lang="en-US" sz="1900" u="none" cap="none" strike="noStrike">
                <a:solidFill>
                  <a:schemeClr val="dk1"/>
                </a:solidFill>
                <a:latin typeface="Fira Code"/>
                <a:ea typeface="Fira Code"/>
                <a:cs typeface="Fira Code"/>
                <a:sym typeface="Fira Code"/>
              </a:rPr>
              <a:t>output</a:t>
            </a:r>
            <a:r>
              <a:rPr i="0" lang="en-US" sz="1900" u="none" cap="none" strike="noStrike">
                <a:solidFill>
                  <a:srgbClr val="999999"/>
                </a:solidFill>
                <a:latin typeface="Fira Code"/>
                <a:ea typeface="Fira Code"/>
                <a:cs typeface="Fira Code"/>
                <a:sym typeface="Fira Code"/>
              </a:rPr>
              <a:t>.</a:t>
            </a:r>
            <a:r>
              <a:rPr b="1" i="0" lang="en-US" sz="1900" u="none" cap="none" strike="noStrike">
                <a:solidFill>
                  <a:srgbClr val="BF9000"/>
                </a:solidFill>
                <a:latin typeface="Fira Code"/>
                <a:ea typeface="Fira Code"/>
                <a:cs typeface="Fira Code"/>
                <a:sym typeface="Fira Code"/>
              </a:rPr>
              <a:t>push_back</a:t>
            </a:r>
            <a:r>
              <a:rPr i="0" lang="en-US" sz="1900" u="none" cap="none" strike="noStrike">
                <a:solidFill>
                  <a:srgbClr val="999999"/>
                </a:solidFill>
                <a:latin typeface="Fira Code"/>
                <a:ea typeface="Fira Code"/>
                <a:cs typeface="Fira Code"/>
                <a:sym typeface="Fira Code"/>
              </a:rPr>
              <a:t>(</a:t>
            </a:r>
            <a:r>
              <a:rPr b="1" i="0" lang="en-US" sz="1900" u="none" cap="none" strike="noStrike">
                <a:solidFill>
                  <a:schemeClr val="dk1"/>
                </a:solidFill>
                <a:latin typeface="Fira Code"/>
                <a:ea typeface="Fira Code"/>
                <a:cs typeface="Fira Code"/>
                <a:sym typeface="Fira Code"/>
              </a:rPr>
              <a:t>prefix</a:t>
            </a:r>
            <a:r>
              <a:rPr i="0" lang="en-US" sz="1900" u="none" cap="none" strike="noStrike">
                <a:solidFill>
                  <a:srgbClr val="999999"/>
                </a:solidFill>
                <a:latin typeface="Fira Code"/>
                <a:ea typeface="Fira Code"/>
                <a:cs typeface="Fira Code"/>
                <a:sym typeface="Fira Code"/>
              </a:rPr>
              <a:t>);</a:t>
            </a:r>
            <a:r>
              <a:rPr i="0" lang="en-US" sz="1900" u="none" cap="none" strike="noStrike">
                <a:solidFill>
                  <a:schemeClr val="dk1"/>
                </a:solidFill>
                <a:latin typeface="Fira Code"/>
                <a:ea typeface="Fira Code"/>
                <a:cs typeface="Fira Code"/>
                <a:sym typeface="Fira Code"/>
              </a:rPr>
              <a:t>               </a:t>
            </a:r>
            <a:r>
              <a:rPr i="0" lang="en-US" sz="1900" u="none" cap="none" strike="noStrike">
                <a:solidFill>
                  <a:srgbClr val="93C47D"/>
                </a:solidFill>
                <a:latin typeface="Fira Code"/>
                <a:ea typeface="Fira Code"/>
                <a:cs typeface="Fira Code"/>
                <a:sym typeface="Fira Code"/>
              </a:rPr>
              <a:t>//    O(M)</a:t>
            </a:r>
            <a:endParaRPr i="0" sz="1900" u="none" cap="none" strike="noStrike">
              <a:solidFill>
                <a:srgbClr val="93C47D"/>
              </a:solidFill>
              <a:latin typeface="Fira Code"/>
              <a:ea typeface="Fira Code"/>
              <a:cs typeface="Fira Code"/>
              <a:sym typeface="Fira Code"/>
            </a:endParaRPr>
          </a:p>
          <a:p>
            <a:pPr indent="0" lvl="0" marL="457200" marR="0" rtl="0" algn="l">
              <a:lnSpc>
                <a:spcPct val="115000"/>
              </a:lnSpc>
              <a:spcBef>
                <a:spcPts val="0"/>
              </a:spcBef>
              <a:spcAft>
                <a:spcPts val="0"/>
              </a:spcAft>
              <a:buClr>
                <a:schemeClr val="dk1"/>
              </a:buClr>
              <a:buSzPts val="1100"/>
              <a:buFont typeface="Arial"/>
              <a:buNone/>
            </a:pPr>
            <a:r>
              <a:rPr i="0" lang="en-US" sz="1900" u="none" cap="none" strike="noStrike">
                <a:solidFill>
                  <a:srgbClr val="999999"/>
                </a:solidFill>
                <a:latin typeface="Fira Code"/>
                <a:ea typeface="Fira Code"/>
                <a:cs typeface="Fira Code"/>
                <a:sym typeface="Fira Code"/>
              </a:rPr>
              <a:t>}                                          </a:t>
            </a:r>
            <a:r>
              <a:rPr i="0" lang="en-US" sz="1900" u="none" cap="none" strike="noStrike">
                <a:solidFill>
                  <a:srgbClr val="93C47D"/>
                </a:solidFill>
                <a:latin typeface="Fira Code"/>
                <a:ea typeface="Fira Code"/>
                <a:cs typeface="Fira Code"/>
                <a:sym typeface="Fira Code"/>
              </a:rPr>
              <a:t>// }</a:t>
            </a:r>
            <a:endParaRPr i="0" sz="1900" u="none" cap="none" strike="noStrike">
              <a:solidFill>
                <a:srgbClr val="999999"/>
              </a:solidFill>
              <a:latin typeface="Fira Code"/>
              <a:ea typeface="Fira Code"/>
              <a:cs typeface="Fira Code"/>
              <a:sym typeface="Fira Code"/>
            </a:endParaRPr>
          </a:p>
          <a:p>
            <a:pPr indent="0" lvl="0" marL="457200" marR="0" rtl="0" algn="l">
              <a:lnSpc>
                <a:spcPct val="115000"/>
              </a:lnSpc>
              <a:spcBef>
                <a:spcPts val="0"/>
              </a:spcBef>
              <a:spcAft>
                <a:spcPts val="0"/>
              </a:spcAft>
              <a:buClr>
                <a:schemeClr val="dk1"/>
              </a:buClr>
              <a:buSzPts val="1100"/>
              <a:buFont typeface="Arial"/>
              <a:buNone/>
            </a:pPr>
            <a:r>
              <a:rPr i="0" lang="en-US" sz="1900" u="none" cap="none" strike="noStrike">
                <a:solidFill>
                  <a:srgbClr val="A64D79"/>
                </a:solidFill>
                <a:latin typeface="Fira Code"/>
                <a:ea typeface="Fira Code"/>
                <a:cs typeface="Fira Code"/>
                <a:sym typeface="Fira Code"/>
              </a:rPr>
              <a:t>return </a:t>
            </a:r>
            <a:r>
              <a:rPr b="1" i="0" lang="en-US" sz="1900" u="none" cap="none" strike="noStrike">
                <a:solidFill>
                  <a:schemeClr val="dk1"/>
                </a:solidFill>
                <a:latin typeface="Fira Code"/>
                <a:ea typeface="Fira Code"/>
                <a:cs typeface="Fira Code"/>
                <a:sym typeface="Fira Code"/>
              </a:rPr>
              <a:t>output</a:t>
            </a:r>
            <a:r>
              <a:rPr i="0" lang="en-US" sz="1900" u="none" cap="none" strike="noStrike">
                <a:solidFill>
                  <a:srgbClr val="999999"/>
                </a:solidFill>
                <a:latin typeface="Fira Code"/>
                <a:ea typeface="Fira Code"/>
                <a:cs typeface="Fira Code"/>
                <a:sym typeface="Fira Code"/>
              </a:rPr>
              <a:t>;</a:t>
            </a:r>
            <a:endParaRPr i="0" sz="1900" u="none" cap="none" strike="noStrike">
              <a:solidFill>
                <a:srgbClr val="999999"/>
              </a:solidFill>
              <a:latin typeface="Fira Code"/>
              <a:ea typeface="Fira Code"/>
              <a:cs typeface="Fira Code"/>
              <a:sym typeface="Fira Code"/>
            </a:endParaRPr>
          </a:p>
          <a:p>
            <a:pPr indent="0" lvl="0" marL="0" marR="0" rtl="0" algn="l">
              <a:lnSpc>
                <a:spcPct val="115000"/>
              </a:lnSpc>
              <a:spcBef>
                <a:spcPts val="0"/>
              </a:spcBef>
              <a:spcAft>
                <a:spcPts val="0"/>
              </a:spcAft>
              <a:buClr>
                <a:schemeClr val="dk1"/>
              </a:buClr>
              <a:buSzPts val="1100"/>
              <a:buFont typeface="Arial"/>
              <a:buNone/>
            </a:pPr>
            <a:r>
              <a:rPr i="0" lang="en-US" sz="1900" u="none" cap="none" strike="noStrike">
                <a:solidFill>
                  <a:srgbClr val="999999"/>
                </a:solidFill>
                <a:latin typeface="Fira Code"/>
                <a:ea typeface="Fira Code"/>
                <a:cs typeface="Fira Code"/>
                <a:sym typeface="Fira Code"/>
              </a:rPr>
              <a:t>}</a:t>
            </a:r>
            <a:endParaRPr i="0" sz="1900" u="none" cap="none" strike="noStrike">
              <a:solidFill>
                <a:srgbClr val="999999"/>
              </a:solidFill>
              <a:latin typeface="Fira Code"/>
              <a:ea typeface="Fira Code"/>
              <a:cs typeface="Fira Code"/>
              <a:sym typeface="Fira Code"/>
            </a:endParaRPr>
          </a:p>
          <a:p>
            <a:pPr indent="0" lvl="0" marL="0" marR="0" rtl="0" algn="l">
              <a:lnSpc>
                <a:spcPct val="115000"/>
              </a:lnSpc>
              <a:spcBef>
                <a:spcPts val="0"/>
              </a:spcBef>
              <a:spcAft>
                <a:spcPts val="0"/>
              </a:spcAft>
              <a:buClr>
                <a:schemeClr val="dk1"/>
              </a:buClr>
              <a:buSzPts val="1100"/>
              <a:buFont typeface="Arial"/>
              <a:buNone/>
            </a:pPr>
            <a:r>
              <a:t/>
            </a:r>
            <a:endParaRPr b="0" i="0" sz="2200" u="none" cap="none"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Clr>
                <a:schemeClr val="dk1"/>
              </a:buClr>
              <a:buSzPts val="1800"/>
              <a:buFont typeface="Calibri"/>
              <a:buNone/>
            </a:pPr>
            <a:r>
              <a:t/>
            </a:r>
            <a:endParaRPr b="0" i="0" sz="2200" u="none" cap="none" strike="noStrike">
              <a:solidFill>
                <a:srgbClr val="000000"/>
              </a:solidFill>
              <a:latin typeface="Consolas"/>
              <a:ea typeface="Consolas"/>
              <a:cs typeface="Consolas"/>
              <a:sym typeface="Consolas"/>
            </a:endParaRPr>
          </a:p>
        </p:txBody>
      </p:sp>
      <p:sp>
        <p:nvSpPr>
          <p:cNvPr id="154" name="Google Shape;154;p23"/>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Handwritten Solution</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3" name="Shape 613"/>
        <p:cNvGrpSpPr/>
        <p:nvPr/>
      </p:nvGrpSpPr>
      <p:grpSpPr>
        <a:xfrm>
          <a:off x="0" y="0"/>
          <a:ext cx="0" cy="0"/>
          <a:chOff x="0" y="0"/>
          <a:chExt cx="0" cy="0"/>
        </a:xfrm>
      </p:grpSpPr>
      <p:sp>
        <p:nvSpPr>
          <p:cNvPr id="614" name="Google Shape;614;p59"/>
          <p:cNvSpPr txBox="1"/>
          <p:nvPr>
            <p:ph idx="4294967295" type="body"/>
          </p:nvPr>
        </p:nvSpPr>
        <p:spPr>
          <a:xfrm>
            <a:off x="560500" y="1413475"/>
            <a:ext cx="11279100" cy="1375200"/>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0"/>
              </a:spcBef>
              <a:spcAft>
                <a:spcPts val="0"/>
              </a:spcAft>
              <a:buClr>
                <a:schemeClr val="accent1"/>
              </a:buClr>
              <a:buSzPts val="2000"/>
              <a:buFont typeface="Calibri"/>
              <a:buNone/>
            </a:pPr>
            <a:r>
              <a:rPr i="0" lang="en-US" sz="2400" u="none" cap="none" strike="noStrike">
                <a:solidFill>
                  <a:srgbClr val="000000"/>
                </a:solidFill>
                <a:latin typeface="Mukta"/>
                <a:ea typeface="Mukta"/>
                <a:cs typeface="Mukta"/>
                <a:sym typeface="Mukta"/>
              </a:rPr>
              <a:t>Node that moves up has 2 children!  → The node that moves down gets the other child</a:t>
            </a:r>
            <a:endParaRPr i="0" sz="2400" u="none" cap="none" strike="noStrike">
              <a:solidFill>
                <a:srgbClr val="000000"/>
              </a:solidFill>
              <a:latin typeface="Mukta"/>
              <a:ea typeface="Mukta"/>
              <a:cs typeface="Mukta"/>
              <a:sym typeface="Mukta"/>
            </a:endParaRPr>
          </a:p>
          <a:p>
            <a:pPr indent="0" lvl="0" marL="0" marR="0" rtl="0" algn="l">
              <a:lnSpc>
                <a:spcPct val="90000"/>
              </a:lnSpc>
              <a:spcBef>
                <a:spcPts val="0"/>
              </a:spcBef>
              <a:spcAft>
                <a:spcPts val="0"/>
              </a:spcAft>
              <a:buClr>
                <a:schemeClr val="accent1"/>
              </a:buClr>
              <a:buSzPts val="2000"/>
              <a:buFont typeface="Calibri"/>
              <a:buNone/>
            </a:pPr>
            <a:r>
              <a:rPr i="0" lang="en-US" sz="2400" u="none" cap="none" strike="noStrike">
                <a:solidFill>
                  <a:srgbClr val="000000"/>
                </a:solidFill>
                <a:latin typeface="Mukta"/>
                <a:ea typeface="Mukta"/>
                <a:cs typeface="Mukta"/>
                <a:sym typeface="Mukta"/>
              </a:rPr>
              <a:t>If rotating left: node gets left child on its right side</a:t>
            </a:r>
            <a:endParaRPr i="0" sz="2400" u="none" cap="none" strike="noStrike">
              <a:solidFill>
                <a:srgbClr val="000000"/>
              </a:solidFill>
              <a:latin typeface="Mukta"/>
              <a:ea typeface="Mukta"/>
              <a:cs typeface="Mukta"/>
              <a:sym typeface="Mukta"/>
            </a:endParaRPr>
          </a:p>
          <a:p>
            <a:pPr indent="0" lvl="0" marL="0" marR="0" rtl="0" algn="l">
              <a:lnSpc>
                <a:spcPct val="90000"/>
              </a:lnSpc>
              <a:spcBef>
                <a:spcPts val="0"/>
              </a:spcBef>
              <a:spcAft>
                <a:spcPts val="0"/>
              </a:spcAft>
              <a:buClr>
                <a:schemeClr val="accent1"/>
              </a:buClr>
              <a:buSzPts val="2000"/>
              <a:buFont typeface="Calibri"/>
              <a:buNone/>
            </a:pPr>
            <a:r>
              <a:rPr i="0" lang="en-US" sz="2400" u="none" cap="none" strike="noStrike">
                <a:solidFill>
                  <a:srgbClr val="000000"/>
                </a:solidFill>
                <a:latin typeface="Mukta"/>
                <a:ea typeface="Mukta"/>
                <a:cs typeface="Mukta"/>
                <a:sym typeface="Mukta"/>
              </a:rPr>
              <a:t>If rotating right: node gets the right child on its left side</a:t>
            </a:r>
            <a:endParaRPr i="0" sz="2400" u="none" cap="none" strike="noStrike">
              <a:solidFill>
                <a:srgbClr val="000000"/>
              </a:solidFill>
              <a:latin typeface="Mukta"/>
              <a:ea typeface="Mukta"/>
              <a:cs typeface="Mukta"/>
              <a:sym typeface="Mukta"/>
            </a:endParaRPr>
          </a:p>
        </p:txBody>
      </p:sp>
      <p:sp>
        <p:nvSpPr>
          <p:cNvPr id="615" name="Google Shape;615;p59"/>
          <p:cNvSpPr txBox="1"/>
          <p:nvPr/>
        </p:nvSpPr>
        <p:spPr>
          <a:xfrm>
            <a:off x="2854850" y="2788687"/>
            <a:ext cx="1114200" cy="381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Arial"/>
                <a:ea typeface="Arial"/>
                <a:cs typeface="Arial"/>
                <a:sym typeface="Arial"/>
              </a:rPr>
              <a:t>RL(2) </a:t>
            </a:r>
            <a:endParaRPr b="0" i="0" sz="1400" u="none" cap="none" strike="noStrike">
              <a:solidFill>
                <a:srgbClr val="000000"/>
              </a:solidFill>
              <a:latin typeface="Arial"/>
              <a:ea typeface="Arial"/>
              <a:cs typeface="Arial"/>
              <a:sym typeface="Arial"/>
            </a:endParaRPr>
          </a:p>
        </p:txBody>
      </p:sp>
      <p:sp>
        <p:nvSpPr>
          <p:cNvPr id="616" name="Google Shape;616;p59"/>
          <p:cNvSpPr/>
          <p:nvPr/>
        </p:nvSpPr>
        <p:spPr>
          <a:xfrm>
            <a:off x="6403764" y="4457148"/>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cxnSp>
        <p:nvCxnSpPr>
          <p:cNvPr id="617" name="Google Shape;617;p59"/>
          <p:cNvCxnSpPr/>
          <p:nvPr/>
        </p:nvCxnSpPr>
        <p:spPr>
          <a:xfrm flipH="1" rot="10800000">
            <a:off x="6686739" y="4207098"/>
            <a:ext cx="308400" cy="316200"/>
          </a:xfrm>
          <a:prstGeom prst="straightConnector1">
            <a:avLst/>
          </a:prstGeom>
          <a:noFill/>
          <a:ln cap="flat" cmpd="sng" w="9525">
            <a:solidFill>
              <a:srgbClr val="4A7EBB"/>
            </a:solidFill>
            <a:prstDash val="solid"/>
            <a:miter lim="8000"/>
            <a:headEnd len="sm" w="sm" type="none"/>
            <a:tailEnd len="sm" w="sm" type="none"/>
          </a:ln>
        </p:spPr>
      </p:cxnSp>
      <p:grpSp>
        <p:nvGrpSpPr>
          <p:cNvPr id="618" name="Google Shape;618;p59"/>
          <p:cNvGrpSpPr/>
          <p:nvPr/>
        </p:nvGrpSpPr>
        <p:grpSpPr>
          <a:xfrm>
            <a:off x="6860964" y="3218473"/>
            <a:ext cx="1847936" cy="1619669"/>
            <a:chOff x="6586639" y="3310511"/>
            <a:chExt cx="1847936" cy="1619669"/>
          </a:xfrm>
        </p:grpSpPr>
        <p:cxnSp>
          <p:nvCxnSpPr>
            <p:cNvPr id="619" name="Google Shape;619;p59"/>
            <p:cNvCxnSpPr/>
            <p:nvPr/>
          </p:nvCxnSpPr>
          <p:spPr>
            <a:xfrm rot="10800000">
              <a:off x="7287557" y="3517316"/>
              <a:ext cx="452400" cy="543000"/>
            </a:xfrm>
            <a:prstGeom prst="straightConnector1">
              <a:avLst/>
            </a:prstGeom>
            <a:noFill/>
            <a:ln cap="flat" cmpd="sng" w="9525">
              <a:solidFill>
                <a:srgbClr val="4A7EBB"/>
              </a:solidFill>
              <a:prstDash val="solid"/>
              <a:miter lim="8000"/>
              <a:headEnd len="sm" w="sm" type="none"/>
              <a:tailEnd len="sm" w="sm" type="none"/>
            </a:ln>
          </p:spPr>
        </p:cxnSp>
        <p:cxnSp>
          <p:nvCxnSpPr>
            <p:cNvPr id="620" name="Google Shape;620;p59"/>
            <p:cNvCxnSpPr/>
            <p:nvPr/>
          </p:nvCxnSpPr>
          <p:spPr>
            <a:xfrm flipH="1" rot="10800000">
              <a:off x="6815239" y="3496110"/>
              <a:ext cx="376200" cy="601800"/>
            </a:xfrm>
            <a:prstGeom prst="straightConnector1">
              <a:avLst/>
            </a:prstGeom>
            <a:noFill/>
            <a:ln cap="flat" cmpd="sng" w="9525">
              <a:solidFill>
                <a:srgbClr val="4A7EBB"/>
              </a:solidFill>
              <a:prstDash val="solid"/>
              <a:miter lim="8000"/>
              <a:headEnd len="sm" w="sm" type="none"/>
              <a:tailEnd len="sm" w="sm" type="none"/>
            </a:ln>
          </p:spPr>
        </p:cxnSp>
        <p:sp>
          <p:nvSpPr>
            <p:cNvPr id="621" name="Google Shape;621;p59"/>
            <p:cNvSpPr/>
            <p:nvPr/>
          </p:nvSpPr>
          <p:spPr>
            <a:xfrm>
              <a:off x="6586639" y="3951861"/>
              <a:ext cx="457200" cy="381000"/>
            </a:xfrm>
            <a:prstGeom prst="ellipse">
              <a:avLst/>
            </a:prstGeom>
            <a:solidFill>
              <a:srgbClr val="953735"/>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2</a:t>
              </a:r>
              <a:endParaRPr b="0" i="0" sz="1400" u="none" cap="none" strike="noStrike">
                <a:solidFill>
                  <a:srgbClr val="000000"/>
                </a:solidFill>
                <a:latin typeface="Arial"/>
                <a:ea typeface="Arial"/>
                <a:cs typeface="Arial"/>
                <a:sym typeface="Arial"/>
              </a:endParaRPr>
            </a:p>
          </p:txBody>
        </p:sp>
        <p:sp>
          <p:nvSpPr>
            <p:cNvPr id="622" name="Google Shape;622;p59"/>
            <p:cNvSpPr/>
            <p:nvPr/>
          </p:nvSpPr>
          <p:spPr>
            <a:xfrm>
              <a:off x="7977375" y="4549180"/>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6</a:t>
              </a:r>
              <a:endParaRPr b="0" i="0" sz="1800" u="none" cap="none" strike="noStrike">
                <a:solidFill>
                  <a:schemeClr val="lt1"/>
                </a:solidFill>
                <a:latin typeface="Calibri"/>
                <a:ea typeface="Calibri"/>
                <a:cs typeface="Calibri"/>
                <a:sym typeface="Calibri"/>
              </a:endParaRPr>
            </a:p>
          </p:txBody>
        </p:sp>
        <p:sp>
          <p:nvSpPr>
            <p:cNvPr id="623" name="Google Shape;623;p59"/>
            <p:cNvSpPr/>
            <p:nvPr/>
          </p:nvSpPr>
          <p:spPr>
            <a:xfrm>
              <a:off x="7056539" y="3310511"/>
              <a:ext cx="457200" cy="381000"/>
            </a:xfrm>
            <a:prstGeom prst="ellipse">
              <a:avLst/>
            </a:prstGeom>
            <a:solidFill>
              <a:srgbClr val="E46C0A"/>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4</a:t>
              </a:r>
              <a:endParaRPr b="0" i="0" sz="1400" u="none" cap="none" strike="noStrike">
                <a:solidFill>
                  <a:srgbClr val="000000"/>
                </a:solidFill>
                <a:latin typeface="Arial"/>
                <a:ea typeface="Arial"/>
                <a:cs typeface="Arial"/>
                <a:sym typeface="Arial"/>
              </a:endParaRPr>
            </a:p>
          </p:txBody>
        </p:sp>
        <p:cxnSp>
          <p:nvCxnSpPr>
            <p:cNvPr id="624" name="Google Shape;624;p59"/>
            <p:cNvCxnSpPr/>
            <p:nvPr/>
          </p:nvCxnSpPr>
          <p:spPr>
            <a:xfrm rot="10800000">
              <a:off x="7734439" y="4154986"/>
              <a:ext cx="452400" cy="543000"/>
            </a:xfrm>
            <a:prstGeom prst="straightConnector1">
              <a:avLst/>
            </a:prstGeom>
            <a:noFill/>
            <a:ln cap="flat" cmpd="sng" w="9525">
              <a:solidFill>
                <a:srgbClr val="4A7EBB"/>
              </a:solidFill>
              <a:prstDash val="solid"/>
              <a:miter lim="8000"/>
              <a:headEnd len="sm" w="sm" type="none"/>
              <a:tailEnd len="sm" w="sm" type="none"/>
            </a:ln>
          </p:spPr>
        </p:cxnSp>
        <p:sp>
          <p:nvSpPr>
            <p:cNvPr id="625" name="Google Shape;625;p59"/>
            <p:cNvSpPr/>
            <p:nvPr/>
          </p:nvSpPr>
          <p:spPr>
            <a:xfrm>
              <a:off x="7100860" y="4531813"/>
              <a:ext cx="457200" cy="381000"/>
            </a:xfrm>
            <a:prstGeom prst="ellipse">
              <a:avLst/>
            </a:prstGeom>
            <a:solidFill>
              <a:srgbClr val="4A7EBB"/>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sp>
          <p:nvSpPr>
            <p:cNvPr id="626" name="Google Shape;626;p59"/>
            <p:cNvSpPr/>
            <p:nvPr/>
          </p:nvSpPr>
          <p:spPr>
            <a:xfrm>
              <a:off x="7503420" y="3907410"/>
              <a:ext cx="457200" cy="381000"/>
            </a:xfrm>
            <a:prstGeom prst="ellipse">
              <a:avLst/>
            </a:prstGeom>
            <a:solidFill>
              <a:srgbClr val="4A7EBB"/>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5</a:t>
              </a:r>
              <a:endParaRPr b="0" i="0" sz="1800" u="none" cap="none" strike="noStrike">
                <a:solidFill>
                  <a:schemeClr val="lt1"/>
                </a:solidFill>
                <a:latin typeface="Calibri"/>
                <a:ea typeface="Calibri"/>
                <a:cs typeface="Calibri"/>
                <a:sym typeface="Calibri"/>
              </a:endParaRPr>
            </a:p>
          </p:txBody>
        </p:sp>
        <p:cxnSp>
          <p:nvCxnSpPr>
            <p:cNvPr id="627" name="Google Shape;627;p59"/>
            <p:cNvCxnSpPr>
              <a:endCxn id="621" idx="5"/>
            </p:cNvCxnSpPr>
            <p:nvPr/>
          </p:nvCxnSpPr>
          <p:spPr>
            <a:xfrm rot="10800000">
              <a:off x="6976884" y="4277065"/>
              <a:ext cx="362100" cy="384900"/>
            </a:xfrm>
            <a:prstGeom prst="straightConnector1">
              <a:avLst/>
            </a:prstGeom>
            <a:noFill/>
            <a:ln cap="flat" cmpd="sng" w="9525">
              <a:solidFill>
                <a:srgbClr val="4A7EBB"/>
              </a:solidFill>
              <a:prstDash val="solid"/>
              <a:miter lim="8000"/>
              <a:headEnd len="sm" w="sm" type="none"/>
              <a:tailEnd len="sm" w="sm" type="none"/>
            </a:ln>
          </p:spPr>
        </p:cxnSp>
      </p:grpSp>
      <p:grpSp>
        <p:nvGrpSpPr>
          <p:cNvPr id="628" name="Google Shape;628;p59"/>
          <p:cNvGrpSpPr/>
          <p:nvPr/>
        </p:nvGrpSpPr>
        <p:grpSpPr>
          <a:xfrm>
            <a:off x="1374564" y="2989873"/>
            <a:ext cx="2256259" cy="2343034"/>
            <a:chOff x="1405039" y="3310511"/>
            <a:chExt cx="2256259" cy="2343034"/>
          </a:xfrm>
        </p:grpSpPr>
        <p:cxnSp>
          <p:nvCxnSpPr>
            <p:cNvPr id="629" name="Google Shape;629;p59"/>
            <p:cNvCxnSpPr>
              <a:stCxn id="630" idx="0"/>
              <a:endCxn id="631" idx="5"/>
            </p:cNvCxnSpPr>
            <p:nvPr/>
          </p:nvCxnSpPr>
          <p:spPr>
            <a:xfrm rot="10800000">
              <a:off x="3166898" y="4942245"/>
              <a:ext cx="265800" cy="330300"/>
            </a:xfrm>
            <a:prstGeom prst="straightConnector1">
              <a:avLst/>
            </a:prstGeom>
            <a:noFill/>
            <a:ln cap="flat" cmpd="sng" w="9525">
              <a:solidFill>
                <a:srgbClr val="4A7EBB"/>
              </a:solidFill>
              <a:prstDash val="solid"/>
              <a:miter lim="8000"/>
              <a:headEnd len="sm" w="sm" type="none"/>
              <a:tailEnd len="sm" w="sm" type="none"/>
            </a:ln>
          </p:spPr>
        </p:cxnSp>
        <p:sp>
          <p:nvSpPr>
            <p:cNvPr id="630" name="Google Shape;630;p59"/>
            <p:cNvSpPr/>
            <p:nvPr/>
          </p:nvSpPr>
          <p:spPr>
            <a:xfrm>
              <a:off x="3204098" y="5272545"/>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6</a:t>
              </a:r>
              <a:endParaRPr b="0" i="0" sz="1800" u="none" cap="none" strike="noStrike">
                <a:solidFill>
                  <a:schemeClr val="lt1"/>
                </a:solidFill>
                <a:latin typeface="Calibri"/>
                <a:ea typeface="Calibri"/>
                <a:cs typeface="Calibri"/>
                <a:sym typeface="Calibri"/>
              </a:endParaRPr>
            </a:p>
          </p:txBody>
        </p:sp>
        <p:sp>
          <p:nvSpPr>
            <p:cNvPr id="632" name="Google Shape;632;p59"/>
            <p:cNvSpPr/>
            <p:nvPr/>
          </p:nvSpPr>
          <p:spPr>
            <a:xfrm>
              <a:off x="1832489" y="4638786"/>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cxnSp>
          <p:nvCxnSpPr>
            <p:cNvPr id="633" name="Google Shape;633;p59"/>
            <p:cNvCxnSpPr>
              <a:stCxn id="632" idx="0"/>
              <a:endCxn id="634" idx="3"/>
            </p:cNvCxnSpPr>
            <p:nvPr/>
          </p:nvCxnSpPr>
          <p:spPr>
            <a:xfrm flipH="1" rot="10800000">
              <a:off x="2061089" y="4289886"/>
              <a:ext cx="325200" cy="348900"/>
            </a:xfrm>
            <a:prstGeom prst="straightConnector1">
              <a:avLst/>
            </a:prstGeom>
            <a:noFill/>
            <a:ln cap="flat" cmpd="sng" w="9525">
              <a:solidFill>
                <a:srgbClr val="4A7EBB"/>
              </a:solidFill>
              <a:prstDash val="solid"/>
              <a:miter lim="8000"/>
              <a:headEnd len="sm" w="sm" type="none"/>
              <a:tailEnd len="sm" w="sm" type="none"/>
            </a:ln>
          </p:spPr>
        </p:cxnSp>
        <p:grpSp>
          <p:nvGrpSpPr>
            <p:cNvPr id="635" name="Google Shape;635;p59"/>
            <p:cNvGrpSpPr/>
            <p:nvPr/>
          </p:nvGrpSpPr>
          <p:grpSpPr>
            <a:xfrm>
              <a:off x="1405039" y="3310511"/>
              <a:ext cx="1828800" cy="1687512"/>
              <a:chOff x="1488709" y="3543593"/>
              <a:chExt cx="1828800" cy="1687512"/>
            </a:xfrm>
          </p:grpSpPr>
          <p:cxnSp>
            <p:nvCxnSpPr>
              <p:cNvPr id="636" name="Google Shape;636;p59"/>
              <p:cNvCxnSpPr/>
              <p:nvPr/>
            </p:nvCxnSpPr>
            <p:spPr>
              <a:xfrm rot="10800000">
                <a:off x="2189627" y="3750398"/>
                <a:ext cx="452400" cy="543000"/>
              </a:xfrm>
              <a:prstGeom prst="straightConnector1">
                <a:avLst/>
              </a:prstGeom>
              <a:noFill/>
              <a:ln cap="flat" cmpd="sng" w="9525">
                <a:solidFill>
                  <a:srgbClr val="4A7EBB"/>
                </a:solidFill>
                <a:prstDash val="solid"/>
                <a:miter lim="8000"/>
                <a:headEnd len="sm" w="sm" type="none"/>
                <a:tailEnd len="sm" w="sm" type="none"/>
              </a:ln>
            </p:spPr>
          </p:cxnSp>
          <p:grpSp>
            <p:nvGrpSpPr>
              <p:cNvPr id="637" name="Google Shape;637;p59"/>
              <p:cNvGrpSpPr/>
              <p:nvPr/>
            </p:nvGrpSpPr>
            <p:grpSpPr>
              <a:xfrm>
                <a:off x="1488709" y="3543593"/>
                <a:ext cx="1828800" cy="1687512"/>
                <a:chOff x="1528762" y="3565525"/>
                <a:chExt cx="1828800" cy="1687512"/>
              </a:xfrm>
            </p:grpSpPr>
            <p:cxnSp>
              <p:nvCxnSpPr>
                <p:cNvPr id="638" name="Google Shape;638;p59"/>
                <p:cNvCxnSpPr>
                  <a:stCxn id="639" idx="0"/>
                  <a:endCxn id="640" idx="3"/>
                </p:cNvCxnSpPr>
                <p:nvPr/>
              </p:nvCxnSpPr>
              <p:spPr>
                <a:xfrm flipH="1" rot="10800000">
                  <a:off x="1757362" y="3890675"/>
                  <a:ext cx="308400" cy="316200"/>
                </a:xfrm>
                <a:prstGeom prst="straightConnector1">
                  <a:avLst/>
                </a:prstGeom>
                <a:noFill/>
                <a:ln cap="flat" cmpd="sng" w="9525">
                  <a:solidFill>
                    <a:srgbClr val="4A7EBB"/>
                  </a:solidFill>
                  <a:prstDash val="solid"/>
                  <a:miter lim="8000"/>
                  <a:headEnd len="sm" w="sm" type="none"/>
                  <a:tailEnd len="sm" w="sm" type="none"/>
                </a:ln>
              </p:spPr>
            </p:cxnSp>
            <p:sp>
              <p:nvSpPr>
                <p:cNvPr id="639" name="Google Shape;639;p59"/>
                <p:cNvSpPr/>
                <p:nvPr/>
              </p:nvSpPr>
              <p:spPr>
                <a:xfrm>
                  <a:off x="1528762" y="4206875"/>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sp>
              <p:nvSpPr>
                <p:cNvPr id="640" name="Google Shape;640;p59"/>
                <p:cNvSpPr/>
                <p:nvPr/>
              </p:nvSpPr>
              <p:spPr>
                <a:xfrm>
                  <a:off x="1998662" y="3565525"/>
                  <a:ext cx="457200" cy="381000"/>
                </a:xfrm>
                <a:prstGeom prst="ellipse">
                  <a:avLst/>
                </a:prstGeom>
                <a:solidFill>
                  <a:srgbClr val="953735"/>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2</a:t>
                  </a:r>
                  <a:endParaRPr b="0" i="0" sz="1400" u="none" cap="none" strike="noStrike">
                    <a:solidFill>
                      <a:srgbClr val="000000"/>
                    </a:solidFill>
                    <a:latin typeface="Arial"/>
                    <a:ea typeface="Arial"/>
                    <a:cs typeface="Arial"/>
                    <a:sym typeface="Arial"/>
                  </a:endParaRPr>
                </a:p>
              </p:txBody>
            </p:sp>
            <p:cxnSp>
              <p:nvCxnSpPr>
                <p:cNvPr id="641" name="Google Shape;641;p59"/>
                <p:cNvCxnSpPr/>
                <p:nvPr/>
              </p:nvCxnSpPr>
              <p:spPr>
                <a:xfrm rot="10800000">
                  <a:off x="2676562" y="4410000"/>
                  <a:ext cx="452400" cy="543000"/>
                </a:xfrm>
                <a:prstGeom prst="straightConnector1">
                  <a:avLst/>
                </a:prstGeom>
                <a:noFill/>
                <a:ln cap="flat" cmpd="sng" w="9525">
                  <a:solidFill>
                    <a:srgbClr val="4A7EBB"/>
                  </a:solidFill>
                  <a:prstDash val="solid"/>
                  <a:miter lim="8000"/>
                  <a:headEnd len="sm" w="sm" type="none"/>
                  <a:tailEnd len="sm" w="sm" type="none"/>
                </a:ln>
              </p:spPr>
            </p:cxnSp>
            <p:sp>
              <p:nvSpPr>
                <p:cNvPr id="634" name="Google Shape;634;p59"/>
                <p:cNvSpPr/>
                <p:nvPr/>
              </p:nvSpPr>
              <p:spPr>
                <a:xfrm>
                  <a:off x="2443162" y="4219575"/>
                  <a:ext cx="457200" cy="381000"/>
                </a:xfrm>
                <a:prstGeom prst="ellipse">
                  <a:avLst/>
                </a:prstGeom>
                <a:solidFill>
                  <a:srgbClr val="E46C0A"/>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4</a:t>
                  </a:r>
                  <a:endParaRPr b="0" i="0" sz="1400" u="none" cap="none" strike="noStrike">
                    <a:solidFill>
                      <a:srgbClr val="000000"/>
                    </a:solidFill>
                    <a:latin typeface="Arial"/>
                    <a:ea typeface="Arial"/>
                    <a:cs typeface="Arial"/>
                    <a:sym typeface="Arial"/>
                  </a:endParaRPr>
                </a:p>
              </p:txBody>
            </p:sp>
            <p:sp>
              <p:nvSpPr>
                <p:cNvPr id="631" name="Google Shape;631;p59"/>
                <p:cNvSpPr/>
                <p:nvPr/>
              </p:nvSpPr>
              <p:spPr>
                <a:xfrm>
                  <a:off x="2900362" y="4872037"/>
                  <a:ext cx="457200" cy="381000"/>
                </a:xfrm>
                <a:prstGeom prst="ellipse">
                  <a:avLst/>
                </a:prstGeom>
                <a:solidFill>
                  <a:srgbClr val="4A7EBB"/>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5</a:t>
                  </a:r>
                  <a:endParaRPr b="0" i="0" sz="1800" u="none" cap="none" strike="noStrike">
                    <a:solidFill>
                      <a:schemeClr val="lt1"/>
                    </a:solidFill>
                    <a:latin typeface="Calibri"/>
                    <a:ea typeface="Calibri"/>
                    <a:cs typeface="Calibri"/>
                    <a:sym typeface="Calibri"/>
                  </a:endParaRPr>
                </a:p>
              </p:txBody>
            </p:sp>
          </p:grpSp>
        </p:grpSp>
      </p:grpSp>
      <p:sp>
        <p:nvSpPr>
          <p:cNvPr id="642" name="Google Shape;642;p59"/>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AVL Rotation</a:t>
            </a:r>
            <a:endParaRPr b="1" i="0" sz="4000" u="none" cap="none" strike="noStrike">
              <a:solidFill>
                <a:srgbClr val="000000"/>
              </a:solidFill>
              <a:latin typeface="Mukta"/>
              <a:ea typeface="Mukta"/>
              <a:cs typeface="Mukta"/>
              <a:sym typeface="Mukta"/>
            </a:endParaRPr>
          </a:p>
        </p:txBody>
      </p:sp>
      <p:sp>
        <p:nvSpPr>
          <p:cNvPr id="643" name="Google Shape;643;p59"/>
          <p:cNvSpPr txBox="1"/>
          <p:nvPr/>
        </p:nvSpPr>
        <p:spPr>
          <a:xfrm>
            <a:off x="3909887" y="2582291"/>
            <a:ext cx="2493900" cy="1052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2500"/>
              <a:buFont typeface="Calibri"/>
              <a:buNone/>
            </a:pPr>
            <a:r>
              <a:rPr b="0" i="0" lang="en-US" sz="2500" u="none" cap="none" strike="noStrike">
                <a:solidFill>
                  <a:srgbClr val="000000"/>
                </a:solidFill>
                <a:latin typeface="Mukta"/>
                <a:ea typeface="Mukta"/>
                <a:cs typeface="Mukta"/>
                <a:sym typeface="Mukta"/>
              </a:rPr>
              <a:t>Insertion Order:</a:t>
            </a:r>
            <a:endParaRPr b="0" i="0" sz="1400" u="none" cap="none" strike="noStrike">
              <a:solidFill>
                <a:srgbClr val="000000"/>
              </a:solidFill>
              <a:latin typeface="Mukta"/>
              <a:ea typeface="Mukta"/>
              <a:cs typeface="Mukta"/>
              <a:sym typeface="Mukta"/>
            </a:endParaRPr>
          </a:p>
          <a:p>
            <a:pPr indent="0" lvl="0" marL="0" marR="0" rtl="0" algn="ctr">
              <a:lnSpc>
                <a:spcPct val="100000"/>
              </a:lnSpc>
              <a:spcBef>
                <a:spcPts val="1400"/>
              </a:spcBef>
              <a:spcAft>
                <a:spcPts val="0"/>
              </a:spcAft>
              <a:buClr>
                <a:schemeClr val="dk1"/>
              </a:buClr>
              <a:buSzPts val="2500"/>
              <a:buFont typeface="Calibri"/>
              <a:buNone/>
            </a:pPr>
            <a:r>
              <a:rPr b="0" i="0" lang="en-US" sz="2500" u="none" cap="none" strike="noStrike">
                <a:solidFill>
                  <a:srgbClr val="000000"/>
                </a:solidFill>
                <a:latin typeface="Mukta"/>
                <a:ea typeface="Mukta"/>
                <a:cs typeface="Mukta"/>
                <a:sym typeface="Mukta"/>
              </a:rPr>
              <a:t>2, 1, 4, 3, 5, 6</a:t>
            </a:r>
            <a:endParaRPr b="0" i="0" sz="1400" u="none" cap="none" strike="noStrike">
              <a:solidFill>
                <a:srgbClr val="000000"/>
              </a:solidFill>
              <a:latin typeface="Mukta"/>
              <a:ea typeface="Mukta"/>
              <a:cs typeface="Mukta"/>
              <a:sym typeface="Mukta"/>
            </a:endParaRPr>
          </a:p>
        </p:txBody>
      </p:sp>
      <p:sp>
        <p:nvSpPr>
          <p:cNvPr id="644" name="Google Shape;644;p59"/>
          <p:cNvSpPr txBox="1"/>
          <p:nvPr/>
        </p:nvSpPr>
        <p:spPr>
          <a:xfrm>
            <a:off x="2318745" y="2989866"/>
            <a:ext cx="536100" cy="469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rgbClr val="000000"/>
                </a:solidFill>
                <a:latin typeface="Calibri"/>
                <a:ea typeface="Calibri"/>
                <a:cs typeface="Calibri"/>
                <a:sym typeface="Calibri"/>
              </a:rPr>
              <a:t>-2</a:t>
            </a:r>
            <a:endParaRPr b="0" i="0" sz="1800" u="none" cap="none" strike="noStrike">
              <a:solidFill>
                <a:srgbClr val="000000"/>
              </a:solidFill>
              <a:latin typeface="Calibri"/>
              <a:ea typeface="Calibri"/>
              <a:cs typeface="Calibri"/>
              <a:sym typeface="Calibri"/>
            </a:endParaRPr>
          </a:p>
        </p:txBody>
      </p:sp>
      <p:sp>
        <p:nvSpPr>
          <p:cNvPr id="645" name="Google Shape;645;p59"/>
          <p:cNvSpPr txBox="1"/>
          <p:nvPr/>
        </p:nvSpPr>
        <p:spPr>
          <a:xfrm>
            <a:off x="2854845" y="3634391"/>
            <a:ext cx="536100" cy="469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rgbClr val="000000"/>
                </a:solidFill>
                <a:latin typeface="Calibri"/>
                <a:ea typeface="Calibri"/>
                <a:cs typeface="Calibri"/>
                <a:sym typeface="Calibri"/>
              </a:rPr>
              <a:t>-1</a:t>
            </a:r>
            <a:endParaRPr b="0" i="0" sz="1800" u="none" cap="none" strike="noStrike">
              <a:solidFill>
                <a:srgbClr val="000000"/>
              </a:solidFill>
              <a:latin typeface="Calibri"/>
              <a:ea typeface="Calibri"/>
              <a:cs typeface="Calibri"/>
              <a:sym typeface="Calibri"/>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0" name="Shape 650"/>
        <p:cNvGrpSpPr/>
        <p:nvPr/>
      </p:nvGrpSpPr>
      <p:grpSpPr>
        <a:xfrm>
          <a:off x="0" y="0"/>
          <a:ext cx="0" cy="0"/>
          <a:chOff x="0" y="0"/>
          <a:chExt cx="0" cy="0"/>
        </a:xfrm>
      </p:grpSpPr>
      <p:sp>
        <p:nvSpPr>
          <p:cNvPr id="651" name="Google Shape;651;p60"/>
          <p:cNvSpPr txBox="1"/>
          <p:nvPr/>
        </p:nvSpPr>
        <p:spPr>
          <a:xfrm>
            <a:off x="4082025" y="3527650"/>
            <a:ext cx="7341000" cy="1524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lang="en-US" sz="2400">
                <a:latin typeface="Mukta"/>
                <a:ea typeface="Mukta"/>
                <a:cs typeface="Mukta"/>
                <a:sym typeface="Mukta"/>
              </a:rPr>
              <a:t>See the full version of the </a:t>
            </a:r>
            <a:r>
              <a:rPr lang="en-US" sz="2400">
                <a:latin typeface="Mukta"/>
                <a:ea typeface="Mukta"/>
                <a:cs typeface="Mukta"/>
                <a:sym typeface="Mukta"/>
              </a:rPr>
              <a:t>slides</a:t>
            </a:r>
            <a:r>
              <a:rPr lang="en-US" sz="2400">
                <a:latin typeface="Mukta"/>
                <a:ea typeface="Mukta"/>
                <a:cs typeface="Mukta"/>
                <a:sym typeface="Mukta"/>
              </a:rPr>
              <a:t> for a walkthrough!</a:t>
            </a:r>
            <a:endParaRPr b="0" i="0" sz="2400" u="none" cap="none" strike="noStrike">
              <a:solidFill>
                <a:srgbClr val="000000"/>
              </a:solidFill>
              <a:latin typeface="Mukta"/>
              <a:ea typeface="Mukta"/>
              <a:cs typeface="Mukta"/>
              <a:sym typeface="Mukta"/>
            </a:endParaRPr>
          </a:p>
        </p:txBody>
      </p:sp>
      <p:grpSp>
        <p:nvGrpSpPr>
          <p:cNvPr id="652" name="Google Shape;652;p60"/>
          <p:cNvGrpSpPr/>
          <p:nvPr/>
        </p:nvGrpSpPr>
        <p:grpSpPr>
          <a:xfrm>
            <a:off x="1144814" y="3643915"/>
            <a:ext cx="2486009" cy="1689000"/>
            <a:chOff x="1175289" y="3964561"/>
            <a:chExt cx="2486009" cy="1689000"/>
          </a:xfrm>
        </p:grpSpPr>
        <p:cxnSp>
          <p:nvCxnSpPr>
            <p:cNvPr id="653" name="Google Shape;653;p60"/>
            <p:cNvCxnSpPr>
              <a:stCxn id="654" idx="0"/>
              <a:endCxn id="655" idx="5"/>
            </p:cNvCxnSpPr>
            <p:nvPr/>
          </p:nvCxnSpPr>
          <p:spPr>
            <a:xfrm rot="10800000">
              <a:off x="3166898" y="4942245"/>
              <a:ext cx="265800" cy="330300"/>
            </a:xfrm>
            <a:prstGeom prst="straightConnector1">
              <a:avLst/>
            </a:prstGeom>
            <a:noFill/>
            <a:ln cap="flat" cmpd="sng" w="9525">
              <a:solidFill>
                <a:srgbClr val="4A7EBB"/>
              </a:solidFill>
              <a:prstDash val="solid"/>
              <a:miter lim="8000"/>
              <a:headEnd len="sm" w="sm" type="none"/>
              <a:tailEnd len="sm" w="sm" type="none"/>
            </a:ln>
          </p:spPr>
        </p:cxnSp>
        <p:sp>
          <p:nvSpPr>
            <p:cNvPr id="654" name="Google Shape;654;p60"/>
            <p:cNvSpPr/>
            <p:nvPr/>
          </p:nvSpPr>
          <p:spPr>
            <a:xfrm>
              <a:off x="3204098" y="5272545"/>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6</a:t>
              </a:r>
              <a:endParaRPr b="0" i="0" sz="1800" u="none" cap="none" strike="noStrike">
                <a:solidFill>
                  <a:schemeClr val="lt1"/>
                </a:solidFill>
                <a:latin typeface="Calibri"/>
                <a:ea typeface="Calibri"/>
                <a:cs typeface="Calibri"/>
                <a:sym typeface="Calibri"/>
              </a:endParaRPr>
            </a:p>
          </p:txBody>
        </p:sp>
        <p:sp>
          <p:nvSpPr>
            <p:cNvPr id="656" name="Google Shape;656;p60"/>
            <p:cNvSpPr/>
            <p:nvPr/>
          </p:nvSpPr>
          <p:spPr>
            <a:xfrm>
              <a:off x="2110214" y="5272561"/>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grpSp>
          <p:nvGrpSpPr>
            <p:cNvPr id="657" name="Google Shape;657;p60"/>
            <p:cNvGrpSpPr/>
            <p:nvPr/>
          </p:nvGrpSpPr>
          <p:grpSpPr>
            <a:xfrm>
              <a:off x="1175289" y="3964561"/>
              <a:ext cx="2058550" cy="1689000"/>
              <a:chOff x="1258959" y="4197643"/>
              <a:chExt cx="2058550" cy="1689000"/>
            </a:xfrm>
          </p:grpSpPr>
          <p:cxnSp>
            <p:nvCxnSpPr>
              <p:cNvPr id="658" name="Google Shape;658;p60"/>
              <p:cNvCxnSpPr>
                <a:endCxn id="659" idx="7"/>
              </p:cNvCxnSpPr>
              <p:nvPr/>
            </p:nvCxnSpPr>
            <p:spPr>
              <a:xfrm flipH="1">
                <a:off x="2120254" y="4237539"/>
                <a:ext cx="604500" cy="612600"/>
              </a:xfrm>
              <a:prstGeom prst="straightConnector1">
                <a:avLst/>
              </a:prstGeom>
              <a:noFill/>
              <a:ln cap="flat" cmpd="sng" w="9525">
                <a:solidFill>
                  <a:srgbClr val="4A7EBB"/>
                </a:solidFill>
                <a:prstDash val="solid"/>
                <a:miter lim="8000"/>
                <a:headEnd len="sm" w="sm" type="none"/>
                <a:tailEnd len="sm" w="sm" type="none"/>
              </a:ln>
            </p:spPr>
          </p:cxnSp>
          <p:grpSp>
            <p:nvGrpSpPr>
              <p:cNvPr id="660" name="Google Shape;660;p60"/>
              <p:cNvGrpSpPr/>
              <p:nvPr/>
            </p:nvGrpSpPr>
            <p:grpSpPr>
              <a:xfrm>
                <a:off x="1258959" y="4197643"/>
                <a:ext cx="2058550" cy="1689000"/>
                <a:chOff x="1299012" y="4219575"/>
                <a:chExt cx="2058550" cy="1689000"/>
              </a:xfrm>
            </p:grpSpPr>
            <p:cxnSp>
              <p:nvCxnSpPr>
                <p:cNvPr id="661" name="Google Shape;661;p60"/>
                <p:cNvCxnSpPr>
                  <a:stCxn id="662" idx="0"/>
                  <a:endCxn id="659" idx="3"/>
                </p:cNvCxnSpPr>
                <p:nvPr/>
              </p:nvCxnSpPr>
              <p:spPr>
                <a:xfrm flipH="1" rot="10800000">
                  <a:off x="1527612" y="5141475"/>
                  <a:ext cx="309300" cy="386100"/>
                </a:xfrm>
                <a:prstGeom prst="straightConnector1">
                  <a:avLst/>
                </a:prstGeom>
                <a:noFill/>
                <a:ln cap="flat" cmpd="sng" w="9525">
                  <a:solidFill>
                    <a:srgbClr val="4A7EBB"/>
                  </a:solidFill>
                  <a:prstDash val="solid"/>
                  <a:miter lim="8000"/>
                  <a:headEnd len="sm" w="sm" type="none"/>
                  <a:tailEnd len="sm" w="sm" type="none"/>
                </a:ln>
              </p:spPr>
            </p:cxnSp>
            <p:sp>
              <p:nvSpPr>
                <p:cNvPr id="662" name="Google Shape;662;p60"/>
                <p:cNvSpPr/>
                <p:nvPr/>
              </p:nvSpPr>
              <p:spPr>
                <a:xfrm>
                  <a:off x="1299012" y="5527575"/>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sp>
              <p:nvSpPr>
                <p:cNvPr id="659" name="Google Shape;659;p60"/>
                <p:cNvSpPr/>
                <p:nvPr/>
              </p:nvSpPr>
              <p:spPr>
                <a:xfrm>
                  <a:off x="1770062" y="4816275"/>
                  <a:ext cx="457200" cy="381000"/>
                </a:xfrm>
                <a:prstGeom prst="ellipse">
                  <a:avLst/>
                </a:prstGeom>
                <a:solidFill>
                  <a:srgbClr val="953735"/>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2</a:t>
                  </a:r>
                  <a:endParaRPr b="0" i="0" sz="1400" u="none" cap="none" strike="noStrike">
                    <a:solidFill>
                      <a:srgbClr val="000000"/>
                    </a:solidFill>
                    <a:latin typeface="Arial"/>
                    <a:ea typeface="Arial"/>
                    <a:cs typeface="Arial"/>
                    <a:sym typeface="Arial"/>
                  </a:endParaRPr>
                </a:p>
              </p:txBody>
            </p:sp>
            <p:cxnSp>
              <p:nvCxnSpPr>
                <p:cNvPr id="663" name="Google Shape;663;p60"/>
                <p:cNvCxnSpPr/>
                <p:nvPr/>
              </p:nvCxnSpPr>
              <p:spPr>
                <a:xfrm rot="10800000">
                  <a:off x="2676562" y="4410000"/>
                  <a:ext cx="452400" cy="543000"/>
                </a:xfrm>
                <a:prstGeom prst="straightConnector1">
                  <a:avLst/>
                </a:prstGeom>
                <a:noFill/>
                <a:ln cap="flat" cmpd="sng" w="9525">
                  <a:solidFill>
                    <a:srgbClr val="4A7EBB"/>
                  </a:solidFill>
                  <a:prstDash val="solid"/>
                  <a:miter lim="8000"/>
                  <a:headEnd len="sm" w="sm" type="none"/>
                  <a:tailEnd len="sm" w="sm" type="none"/>
                </a:ln>
              </p:spPr>
            </p:cxnSp>
            <p:sp>
              <p:nvSpPr>
                <p:cNvPr id="664" name="Google Shape;664;p60"/>
                <p:cNvSpPr/>
                <p:nvPr/>
              </p:nvSpPr>
              <p:spPr>
                <a:xfrm>
                  <a:off x="2443162" y="4219575"/>
                  <a:ext cx="457200" cy="381000"/>
                </a:xfrm>
                <a:prstGeom prst="ellipse">
                  <a:avLst/>
                </a:prstGeom>
                <a:solidFill>
                  <a:srgbClr val="E46C0A"/>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4</a:t>
                  </a:r>
                  <a:endParaRPr b="0" i="0" sz="1400" u="none" cap="none" strike="noStrike">
                    <a:solidFill>
                      <a:srgbClr val="000000"/>
                    </a:solidFill>
                    <a:latin typeface="Arial"/>
                    <a:ea typeface="Arial"/>
                    <a:cs typeface="Arial"/>
                    <a:sym typeface="Arial"/>
                  </a:endParaRPr>
                </a:p>
              </p:txBody>
            </p:sp>
            <p:sp>
              <p:nvSpPr>
                <p:cNvPr id="655" name="Google Shape;655;p60"/>
                <p:cNvSpPr/>
                <p:nvPr/>
              </p:nvSpPr>
              <p:spPr>
                <a:xfrm>
                  <a:off x="2900362" y="4872037"/>
                  <a:ext cx="457200" cy="381000"/>
                </a:xfrm>
                <a:prstGeom prst="ellipse">
                  <a:avLst/>
                </a:prstGeom>
                <a:solidFill>
                  <a:srgbClr val="4A7EBB"/>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5</a:t>
                  </a:r>
                  <a:endParaRPr b="0" i="0" sz="1800" u="none" cap="none" strike="noStrike">
                    <a:solidFill>
                      <a:schemeClr val="lt1"/>
                    </a:solidFill>
                    <a:latin typeface="Calibri"/>
                    <a:ea typeface="Calibri"/>
                    <a:cs typeface="Calibri"/>
                    <a:sym typeface="Calibri"/>
                  </a:endParaRPr>
                </a:p>
              </p:txBody>
            </p:sp>
          </p:grpSp>
        </p:grpSp>
      </p:grpSp>
      <p:cxnSp>
        <p:nvCxnSpPr>
          <p:cNvPr id="665" name="Google Shape;665;p60"/>
          <p:cNvCxnSpPr>
            <a:stCxn id="659" idx="5"/>
            <a:endCxn id="656" idx="0"/>
          </p:cNvCxnSpPr>
          <p:nvPr/>
        </p:nvCxnSpPr>
        <p:spPr>
          <a:xfrm>
            <a:off x="2006109" y="4565819"/>
            <a:ext cx="302100" cy="386100"/>
          </a:xfrm>
          <a:prstGeom prst="straightConnector1">
            <a:avLst/>
          </a:prstGeom>
          <a:noFill/>
          <a:ln cap="flat" cmpd="sng" w="9525">
            <a:solidFill>
              <a:schemeClr val="dk2"/>
            </a:solidFill>
            <a:prstDash val="solid"/>
            <a:round/>
            <a:headEnd len="sm" w="sm" type="none"/>
            <a:tailEnd len="sm" w="sm" type="none"/>
          </a:ln>
        </p:spPr>
      </p:cxnSp>
      <p:sp>
        <p:nvSpPr>
          <p:cNvPr id="666" name="Google Shape;666;p60"/>
          <p:cNvSpPr txBox="1"/>
          <p:nvPr>
            <p:ph idx="4294967295" type="body"/>
          </p:nvPr>
        </p:nvSpPr>
        <p:spPr>
          <a:xfrm>
            <a:off x="560500" y="1413475"/>
            <a:ext cx="11279100" cy="1375200"/>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0"/>
              </a:spcBef>
              <a:spcAft>
                <a:spcPts val="0"/>
              </a:spcAft>
              <a:buClr>
                <a:schemeClr val="accent1"/>
              </a:buClr>
              <a:buSzPts val="2000"/>
              <a:buFont typeface="Calibri"/>
              <a:buNone/>
            </a:pPr>
            <a:r>
              <a:rPr i="0" lang="en-US" sz="2400" u="none" cap="none" strike="noStrike">
                <a:solidFill>
                  <a:srgbClr val="000000"/>
                </a:solidFill>
                <a:latin typeface="Mukta"/>
                <a:ea typeface="Mukta"/>
                <a:cs typeface="Mukta"/>
                <a:sym typeface="Mukta"/>
              </a:rPr>
              <a:t>Node that moves up has 2 children!  → The node that moves down gets the other child</a:t>
            </a:r>
            <a:endParaRPr i="0" sz="2400" u="none" cap="none" strike="noStrike">
              <a:solidFill>
                <a:srgbClr val="000000"/>
              </a:solidFill>
              <a:latin typeface="Mukta"/>
              <a:ea typeface="Mukta"/>
              <a:cs typeface="Mukta"/>
              <a:sym typeface="Mukta"/>
            </a:endParaRPr>
          </a:p>
          <a:p>
            <a:pPr indent="0" lvl="0" marL="0" marR="0" rtl="0" algn="l">
              <a:lnSpc>
                <a:spcPct val="90000"/>
              </a:lnSpc>
              <a:spcBef>
                <a:spcPts val="0"/>
              </a:spcBef>
              <a:spcAft>
                <a:spcPts val="0"/>
              </a:spcAft>
              <a:buClr>
                <a:schemeClr val="accent1"/>
              </a:buClr>
              <a:buSzPts val="2000"/>
              <a:buFont typeface="Calibri"/>
              <a:buNone/>
            </a:pPr>
            <a:r>
              <a:rPr i="0" lang="en-US" sz="2400" u="none" cap="none" strike="noStrike">
                <a:solidFill>
                  <a:srgbClr val="000000"/>
                </a:solidFill>
                <a:latin typeface="Mukta"/>
                <a:ea typeface="Mukta"/>
                <a:cs typeface="Mukta"/>
                <a:sym typeface="Mukta"/>
              </a:rPr>
              <a:t>If rotating left: node gets left child on its right side</a:t>
            </a:r>
            <a:endParaRPr i="0" sz="2400" u="none" cap="none" strike="noStrike">
              <a:solidFill>
                <a:srgbClr val="000000"/>
              </a:solidFill>
              <a:latin typeface="Mukta"/>
              <a:ea typeface="Mukta"/>
              <a:cs typeface="Mukta"/>
              <a:sym typeface="Mukta"/>
            </a:endParaRPr>
          </a:p>
          <a:p>
            <a:pPr indent="0" lvl="0" marL="0" marR="0" rtl="0" algn="l">
              <a:lnSpc>
                <a:spcPct val="90000"/>
              </a:lnSpc>
              <a:spcBef>
                <a:spcPts val="0"/>
              </a:spcBef>
              <a:spcAft>
                <a:spcPts val="0"/>
              </a:spcAft>
              <a:buClr>
                <a:schemeClr val="accent1"/>
              </a:buClr>
              <a:buSzPts val="2000"/>
              <a:buFont typeface="Calibri"/>
              <a:buNone/>
            </a:pPr>
            <a:r>
              <a:rPr i="0" lang="en-US" sz="2400" u="none" cap="none" strike="noStrike">
                <a:solidFill>
                  <a:srgbClr val="000000"/>
                </a:solidFill>
                <a:latin typeface="Mukta"/>
                <a:ea typeface="Mukta"/>
                <a:cs typeface="Mukta"/>
                <a:sym typeface="Mukta"/>
              </a:rPr>
              <a:t>If rotating right: node gets the right child on its left side</a:t>
            </a:r>
            <a:endParaRPr i="0" sz="2400" u="none" cap="none" strike="noStrike">
              <a:solidFill>
                <a:srgbClr val="000000"/>
              </a:solidFill>
              <a:latin typeface="Mukta"/>
              <a:ea typeface="Mukta"/>
              <a:cs typeface="Mukta"/>
              <a:sym typeface="Mukta"/>
            </a:endParaRPr>
          </a:p>
        </p:txBody>
      </p:sp>
      <p:sp>
        <p:nvSpPr>
          <p:cNvPr id="667" name="Google Shape;667;p60"/>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AVL Rotation</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2" name="Shape 672"/>
        <p:cNvGrpSpPr/>
        <p:nvPr/>
      </p:nvGrpSpPr>
      <p:grpSpPr>
        <a:xfrm>
          <a:off x="0" y="0"/>
          <a:ext cx="0" cy="0"/>
          <a:chOff x="0" y="0"/>
          <a:chExt cx="0" cy="0"/>
        </a:xfrm>
      </p:grpSpPr>
      <p:grpSp>
        <p:nvGrpSpPr>
          <p:cNvPr id="673" name="Google Shape;673;p61"/>
          <p:cNvGrpSpPr/>
          <p:nvPr/>
        </p:nvGrpSpPr>
        <p:grpSpPr>
          <a:xfrm>
            <a:off x="719857" y="1658455"/>
            <a:ext cx="4818567" cy="4150690"/>
            <a:chOff x="2162713" y="1828800"/>
            <a:chExt cx="4818567" cy="4150690"/>
          </a:xfrm>
        </p:grpSpPr>
        <p:sp>
          <p:nvSpPr>
            <p:cNvPr id="674" name="Google Shape;674;p61"/>
            <p:cNvSpPr/>
            <p:nvPr/>
          </p:nvSpPr>
          <p:spPr>
            <a:xfrm>
              <a:off x="5495160" y="2986581"/>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7</a:t>
              </a:r>
              <a:endParaRPr b="0" i="0" sz="1400" u="none" cap="none" strike="noStrike">
                <a:solidFill>
                  <a:srgbClr val="000000"/>
                </a:solidFill>
                <a:latin typeface="Arial"/>
                <a:ea typeface="Arial"/>
                <a:cs typeface="Arial"/>
                <a:sym typeface="Arial"/>
              </a:endParaRPr>
            </a:p>
          </p:txBody>
        </p:sp>
        <p:sp>
          <p:nvSpPr>
            <p:cNvPr id="675" name="Google Shape;675;p61"/>
            <p:cNvSpPr/>
            <p:nvPr/>
          </p:nvSpPr>
          <p:spPr>
            <a:xfrm>
              <a:off x="4140786" y="1828800"/>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5</a:t>
              </a:r>
              <a:endParaRPr b="0" i="0" sz="1400" u="none" cap="none" strike="noStrike">
                <a:solidFill>
                  <a:srgbClr val="000000"/>
                </a:solidFill>
                <a:latin typeface="Arial"/>
                <a:ea typeface="Arial"/>
                <a:cs typeface="Arial"/>
                <a:sym typeface="Arial"/>
              </a:endParaRPr>
            </a:p>
          </p:txBody>
        </p:sp>
        <p:sp>
          <p:nvSpPr>
            <p:cNvPr id="676" name="Google Shape;676;p61"/>
            <p:cNvSpPr/>
            <p:nvPr/>
          </p:nvSpPr>
          <p:spPr>
            <a:xfrm>
              <a:off x="2162713" y="4116237"/>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cxnSp>
          <p:nvCxnSpPr>
            <p:cNvPr id="677" name="Google Shape;677;p61"/>
            <p:cNvCxnSpPr>
              <a:stCxn id="676" idx="0"/>
            </p:cNvCxnSpPr>
            <p:nvPr/>
          </p:nvCxnSpPr>
          <p:spPr>
            <a:xfrm flipH="1" rot="10800000">
              <a:off x="2500213" y="3466737"/>
              <a:ext cx="548700" cy="649500"/>
            </a:xfrm>
            <a:prstGeom prst="straightConnector1">
              <a:avLst/>
            </a:prstGeom>
            <a:noFill/>
            <a:ln cap="flat" cmpd="sng" w="9525">
              <a:solidFill>
                <a:srgbClr val="4A7EBB"/>
              </a:solidFill>
              <a:prstDash val="solid"/>
              <a:miter lim="8000"/>
              <a:headEnd len="sm" w="sm" type="none"/>
              <a:tailEnd len="sm" w="sm" type="none"/>
            </a:ln>
          </p:spPr>
        </p:cxnSp>
        <p:cxnSp>
          <p:nvCxnSpPr>
            <p:cNvPr id="678" name="Google Shape;678;p61"/>
            <p:cNvCxnSpPr>
              <a:stCxn id="679" idx="0"/>
              <a:endCxn id="676" idx="5"/>
            </p:cNvCxnSpPr>
            <p:nvPr/>
          </p:nvCxnSpPr>
          <p:spPr>
            <a:xfrm rot="10800000">
              <a:off x="2738991" y="4596490"/>
              <a:ext cx="539400" cy="820500"/>
            </a:xfrm>
            <a:prstGeom prst="straightConnector1">
              <a:avLst/>
            </a:prstGeom>
            <a:noFill/>
            <a:ln cap="flat" cmpd="sng" w="9525">
              <a:solidFill>
                <a:srgbClr val="4A7EBB"/>
              </a:solidFill>
              <a:prstDash val="solid"/>
              <a:miter lim="8000"/>
              <a:headEnd len="sm" w="sm" type="none"/>
              <a:tailEnd len="sm" w="sm" type="none"/>
            </a:ln>
          </p:spPr>
        </p:cxnSp>
        <p:cxnSp>
          <p:nvCxnSpPr>
            <p:cNvPr id="680" name="Google Shape;680;p61"/>
            <p:cNvCxnSpPr>
              <a:endCxn id="675" idx="3"/>
            </p:cNvCxnSpPr>
            <p:nvPr/>
          </p:nvCxnSpPr>
          <p:spPr>
            <a:xfrm flipH="1" rot="10800000">
              <a:off x="3526237" y="2308924"/>
              <a:ext cx="713400" cy="759900"/>
            </a:xfrm>
            <a:prstGeom prst="straightConnector1">
              <a:avLst/>
            </a:prstGeom>
            <a:noFill/>
            <a:ln cap="flat" cmpd="sng" w="9525">
              <a:solidFill>
                <a:srgbClr val="4A7EBB"/>
              </a:solidFill>
              <a:prstDash val="solid"/>
              <a:miter lim="8000"/>
              <a:headEnd len="sm" w="sm" type="none"/>
              <a:tailEnd len="sm" w="sm" type="none"/>
            </a:ln>
          </p:spPr>
        </p:cxnSp>
        <p:cxnSp>
          <p:nvCxnSpPr>
            <p:cNvPr id="681" name="Google Shape;681;p61"/>
            <p:cNvCxnSpPr>
              <a:stCxn id="674" idx="1"/>
              <a:endCxn id="675" idx="5"/>
            </p:cNvCxnSpPr>
            <p:nvPr/>
          </p:nvCxnSpPr>
          <p:spPr>
            <a:xfrm rot="10800000">
              <a:off x="4716811" y="2309057"/>
              <a:ext cx="877200" cy="759900"/>
            </a:xfrm>
            <a:prstGeom prst="straightConnector1">
              <a:avLst/>
            </a:prstGeom>
            <a:noFill/>
            <a:ln cap="flat" cmpd="sng" w="9525">
              <a:solidFill>
                <a:srgbClr val="4A7EBB"/>
              </a:solidFill>
              <a:prstDash val="solid"/>
              <a:miter lim="8000"/>
              <a:headEnd len="sm" w="sm" type="none"/>
              <a:tailEnd len="sm" w="sm" type="none"/>
            </a:ln>
          </p:spPr>
        </p:cxnSp>
        <p:sp>
          <p:nvSpPr>
            <p:cNvPr id="682" name="Google Shape;682;p61"/>
            <p:cNvSpPr/>
            <p:nvPr/>
          </p:nvSpPr>
          <p:spPr>
            <a:xfrm>
              <a:off x="3728297" y="4153736"/>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400" u="none" cap="none" strike="noStrike">
                  <a:solidFill>
                    <a:srgbClr val="000000"/>
                  </a:solidFill>
                  <a:latin typeface="Arial"/>
                  <a:ea typeface="Arial"/>
                  <a:cs typeface="Arial"/>
                  <a:sym typeface="Arial"/>
                </a:rPr>
                <a:t>4</a:t>
              </a:r>
              <a:endParaRPr b="0" i="0" sz="1400" u="none" cap="none" strike="noStrike">
                <a:solidFill>
                  <a:srgbClr val="000000"/>
                </a:solidFill>
                <a:latin typeface="Arial"/>
                <a:ea typeface="Arial"/>
                <a:cs typeface="Arial"/>
                <a:sym typeface="Arial"/>
              </a:endParaRPr>
            </a:p>
          </p:txBody>
        </p:sp>
        <p:sp>
          <p:nvSpPr>
            <p:cNvPr id="683" name="Google Shape;683;p61"/>
            <p:cNvSpPr/>
            <p:nvPr/>
          </p:nvSpPr>
          <p:spPr>
            <a:xfrm>
              <a:off x="4740696" y="4162325"/>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6</a:t>
              </a:r>
              <a:endParaRPr b="0" i="0" sz="1400" u="none" cap="none" strike="noStrike">
                <a:solidFill>
                  <a:srgbClr val="000000"/>
                </a:solidFill>
                <a:latin typeface="Arial"/>
                <a:ea typeface="Arial"/>
                <a:cs typeface="Arial"/>
                <a:sym typeface="Arial"/>
              </a:endParaRPr>
            </a:p>
          </p:txBody>
        </p:sp>
        <p:cxnSp>
          <p:nvCxnSpPr>
            <p:cNvPr id="684" name="Google Shape;684;p61"/>
            <p:cNvCxnSpPr>
              <a:stCxn id="683" idx="0"/>
              <a:endCxn id="674" idx="3"/>
            </p:cNvCxnSpPr>
            <p:nvPr/>
          </p:nvCxnSpPr>
          <p:spPr>
            <a:xfrm flipH="1" rot="10800000">
              <a:off x="5078196" y="3466625"/>
              <a:ext cx="515700" cy="695700"/>
            </a:xfrm>
            <a:prstGeom prst="straightConnector1">
              <a:avLst/>
            </a:prstGeom>
            <a:noFill/>
            <a:ln cap="flat" cmpd="sng" w="9525">
              <a:solidFill>
                <a:srgbClr val="4A7EBB"/>
              </a:solidFill>
              <a:prstDash val="solid"/>
              <a:miter lim="8000"/>
              <a:headEnd len="sm" w="sm" type="none"/>
              <a:tailEnd len="sm" w="sm" type="none"/>
            </a:ln>
          </p:spPr>
        </p:cxnSp>
        <p:cxnSp>
          <p:nvCxnSpPr>
            <p:cNvPr id="685" name="Google Shape;685;p61"/>
            <p:cNvCxnSpPr>
              <a:stCxn id="686" idx="0"/>
              <a:endCxn id="674" idx="5"/>
            </p:cNvCxnSpPr>
            <p:nvPr/>
          </p:nvCxnSpPr>
          <p:spPr>
            <a:xfrm rot="10800000">
              <a:off x="6071380" y="3466624"/>
              <a:ext cx="572400" cy="733200"/>
            </a:xfrm>
            <a:prstGeom prst="straightConnector1">
              <a:avLst/>
            </a:prstGeom>
            <a:noFill/>
            <a:ln cap="flat" cmpd="sng" w="9525">
              <a:solidFill>
                <a:srgbClr val="4A7EBB"/>
              </a:solidFill>
              <a:prstDash val="solid"/>
              <a:miter lim="8000"/>
              <a:headEnd len="sm" w="sm" type="none"/>
              <a:tailEnd len="sm" w="sm" type="none"/>
            </a:ln>
          </p:spPr>
        </p:cxnSp>
        <p:sp>
          <p:nvSpPr>
            <p:cNvPr id="686" name="Google Shape;686;p61"/>
            <p:cNvSpPr/>
            <p:nvPr/>
          </p:nvSpPr>
          <p:spPr>
            <a:xfrm>
              <a:off x="6306280" y="4199824"/>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8</a:t>
              </a:r>
              <a:endParaRPr b="0" i="0" sz="1400" u="none" cap="none" strike="noStrike">
                <a:solidFill>
                  <a:srgbClr val="000000"/>
                </a:solidFill>
                <a:latin typeface="Arial"/>
                <a:ea typeface="Arial"/>
                <a:cs typeface="Arial"/>
                <a:sym typeface="Arial"/>
              </a:endParaRPr>
            </a:p>
          </p:txBody>
        </p:sp>
        <p:cxnSp>
          <p:nvCxnSpPr>
            <p:cNvPr id="687" name="Google Shape;687;p61"/>
            <p:cNvCxnSpPr>
              <a:stCxn id="682" idx="0"/>
            </p:cNvCxnSpPr>
            <p:nvPr/>
          </p:nvCxnSpPr>
          <p:spPr>
            <a:xfrm rot="10800000">
              <a:off x="3526397" y="3466736"/>
              <a:ext cx="539400" cy="687000"/>
            </a:xfrm>
            <a:prstGeom prst="straightConnector1">
              <a:avLst/>
            </a:prstGeom>
            <a:noFill/>
            <a:ln cap="flat" cmpd="sng" w="9525">
              <a:solidFill>
                <a:srgbClr val="4A7EBB"/>
              </a:solidFill>
              <a:prstDash val="solid"/>
              <a:miter lim="8000"/>
              <a:headEnd len="sm" w="sm" type="none"/>
              <a:tailEnd len="sm" w="sm" type="none"/>
            </a:ln>
          </p:spPr>
        </p:cxnSp>
        <p:sp>
          <p:nvSpPr>
            <p:cNvPr id="679" name="Google Shape;679;p61"/>
            <p:cNvSpPr/>
            <p:nvPr/>
          </p:nvSpPr>
          <p:spPr>
            <a:xfrm>
              <a:off x="2940891" y="5416990"/>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2</a:t>
              </a:r>
              <a:endParaRPr b="0" i="0" sz="1400" u="none" cap="none" strike="noStrike">
                <a:solidFill>
                  <a:srgbClr val="000000"/>
                </a:solidFill>
                <a:latin typeface="Arial"/>
                <a:ea typeface="Arial"/>
                <a:cs typeface="Arial"/>
                <a:sym typeface="Arial"/>
              </a:endParaRPr>
            </a:p>
          </p:txBody>
        </p:sp>
      </p:grpSp>
      <p:sp>
        <p:nvSpPr>
          <p:cNvPr id="688" name="Google Shape;688;p61"/>
          <p:cNvSpPr/>
          <p:nvPr/>
        </p:nvSpPr>
        <p:spPr>
          <a:xfrm>
            <a:off x="1567810" y="2816236"/>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sp>
        <p:nvSpPr>
          <p:cNvPr id="689" name="Google Shape;689;p61"/>
          <p:cNvSpPr txBox="1"/>
          <p:nvPr>
            <p:ph idx="4294967295" type="body"/>
          </p:nvPr>
        </p:nvSpPr>
        <p:spPr>
          <a:xfrm>
            <a:off x="6475350" y="1722125"/>
            <a:ext cx="5184000" cy="4023300"/>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1400"/>
              </a:spcBef>
              <a:spcAft>
                <a:spcPts val="0"/>
              </a:spcAft>
              <a:buClr>
                <a:schemeClr val="accent1"/>
              </a:buClr>
              <a:buSzPts val="2000"/>
              <a:buFont typeface="Calibri"/>
              <a:buNone/>
            </a:pPr>
            <a:r>
              <a:rPr lang="en-US">
                <a:latin typeface="Mukta"/>
                <a:ea typeface="Mukta"/>
                <a:cs typeface="Mukta"/>
                <a:sym typeface="Mukta"/>
              </a:rPr>
              <a:t>Delete node 5 and then delete node 7. What does the resulting tree look like?</a:t>
            </a:r>
            <a:endParaRPr>
              <a:latin typeface="Mukta"/>
              <a:ea typeface="Mukta"/>
              <a:cs typeface="Mukta"/>
              <a:sym typeface="Mukta"/>
            </a:endParaRPr>
          </a:p>
          <a:p>
            <a:pPr indent="0" lvl="0" marL="0" marR="0" rtl="0" algn="l">
              <a:lnSpc>
                <a:spcPct val="90000"/>
              </a:lnSpc>
              <a:spcBef>
                <a:spcPts val="1400"/>
              </a:spcBef>
              <a:spcAft>
                <a:spcPts val="0"/>
              </a:spcAft>
              <a:buSzPts val="2800"/>
              <a:buNone/>
            </a:pPr>
            <a:r>
              <a:rPr lang="en-US">
                <a:latin typeface="Mukta"/>
                <a:ea typeface="Mukta"/>
                <a:cs typeface="Mukta"/>
                <a:sym typeface="Mukta"/>
              </a:rPr>
              <a:t>Assume we use in-order successor.</a:t>
            </a:r>
            <a:endParaRPr>
              <a:latin typeface="Mukta"/>
              <a:ea typeface="Mukta"/>
              <a:cs typeface="Mukta"/>
              <a:sym typeface="Mukta"/>
            </a:endParaRPr>
          </a:p>
        </p:txBody>
      </p:sp>
      <p:sp>
        <p:nvSpPr>
          <p:cNvPr id="690" name="Google Shape;690;p61"/>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AVL Trees Practice Problem</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5" name="Shape 695"/>
        <p:cNvGrpSpPr/>
        <p:nvPr/>
      </p:nvGrpSpPr>
      <p:grpSpPr>
        <a:xfrm>
          <a:off x="0" y="0"/>
          <a:ext cx="0" cy="0"/>
          <a:chOff x="0" y="0"/>
          <a:chExt cx="0" cy="0"/>
        </a:xfrm>
      </p:grpSpPr>
      <p:grpSp>
        <p:nvGrpSpPr>
          <p:cNvPr id="696" name="Google Shape;696;p62"/>
          <p:cNvGrpSpPr/>
          <p:nvPr/>
        </p:nvGrpSpPr>
        <p:grpSpPr>
          <a:xfrm>
            <a:off x="4676965" y="2115707"/>
            <a:ext cx="4386521" cy="3724402"/>
            <a:chOff x="3526237" y="1828800"/>
            <a:chExt cx="3455043" cy="2933524"/>
          </a:xfrm>
        </p:grpSpPr>
        <p:sp>
          <p:nvSpPr>
            <p:cNvPr id="697" name="Google Shape;697;p62"/>
            <p:cNvSpPr/>
            <p:nvPr/>
          </p:nvSpPr>
          <p:spPr>
            <a:xfrm>
              <a:off x="5495160" y="2986581"/>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6</a:t>
              </a:r>
              <a:endParaRPr b="0" i="0" sz="1400" u="none" cap="none" strike="noStrike">
                <a:solidFill>
                  <a:srgbClr val="000000"/>
                </a:solidFill>
                <a:latin typeface="Arial"/>
                <a:ea typeface="Arial"/>
                <a:cs typeface="Arial"/>
                <a:sym typeface="Arial"/>
              </a:endParaRPr>
            </a:p>
          </p:txBody>
        </p:sp>
        <p:sp>
          <p:nvSpPr>
            <p:cNvPr id="698" name="Google Shape;698;p62"/>
            <p:cNvSpPr/>
            <p:nvPr/>
          </p:nvSpPr>
          <p:spPr>
            <a:xfrm>
              <a:off x="4140786" y="1828800"/>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cxnSp>
          <p:nvCxnSpPr>
            <p:cNvPr id="699" name="Google Shape;699;p62"/>
            <p:cNvCxnSpPr>
              <a:endCxn id="698" idx="3"/>
            </p:cNvCxnSpPr>
            <p:nvPr/>
          </p:nvCxnSpPr>
          <p:spPr>
            <a:xfrm flipH="1" rot="10800000">
              <a:off x="3526237" y="2308924"/>
              <a:ext cx="713400" cy="759900"/>
            </a:xfrm>
            <a:prstGeom prst="straightConnector1">
              <a:avLst/>
            </a:prstGeom>
            <a:noFill/>
            <a:ln cap="flat" cmpd="sng" w="9525">
              <a:solidFill>
                <a:srgbClr val="4A7EBB"/>
              </a:solidFill>
              <a:prstDash val="solid"/>
              <a:miter lim="8000"/>
              <a:headEnd len="sm" w="sm" type="none"/>
              <a:tailEnd len="sm" w="sm" type="none"/>
            </a:ln>
          </p:spPr>
        </p:cxnSp>
        <p:cxnSp>
          <p:nvCxnSpPr>
            <p:cNvPr id="700" name="Google Shape;700;p62"/>
            <p:cNvCxnSpPr>
              <a:stCxn id="697" idx="1"/>
              <a:endCxn id="698" idx="5"/>
            </p:cNvCxnSpPr>
            <p:nvPr/>
          </p:nvCxnSpPr>
          <p:spPr>
            <a:xfrm rot="10800000">
              <a:off x="4716811" y="2309057"/>
              <a:ext cx="877200" cy="759900"/>
            </a:xfrm>
            <a:prstGeom prst="straightConnector1">
              <a:avLst/>
            </a:prstGeom>
            <a:noFill/>
            <a:ln cap="flat" cmpd="sng" w="9525">
              <a:solidFill>
                <a:srgbClr val="4A7EBB"/>
              </a:solidFill>
              <a:prstDash val="solid"/>
              <a:miter lim="8000"/>
              <a:headEnd len="sm" w="sm" type="none"/>
              <a:tailEnd len="sm" w="sm" type="none"/>
            </a:ln>
          </p:spPr>
        </p:cxnSp>
        <p:sp>
          <p:nvSpPr>
            <p:cNvPr id="701" name="Google Shape;701;p62"/>
            <p:cNvSpPr/>
            <p:nvPr/>
          </p:nvSpPr>
          <p:spPr>
            <a:xfrm>
              <a:off x="3728297" y="4153736"/>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400" u="none" cap="none" strike="noStrike">
                  <a:solidFill>
                    <a:srgbClr val="000000"/>
                  </a:solidFill>
                  <a:latin typeface="Arial"/>
                  <a:ea typeface="Arial"/>
                  <a:cs typeface="Arial"/>
                  <a:sym typeface="Arial"/>
                </a:rPr>
                <a:t>2</a:t>
              </a:r>
              <a:endParaRPr b="0" i="0" sz="1400" u="none" cap="none" strike="noStrike">
                <a:solidFill>
                  <a:srgbClr val="000000"/>
                </a:solidFill>
                <a:latin typeface="Arial"/>
                <a:ea typeface="Arial"/>
                <a:cs typeface="Arial"/>
                <a:sym typeface="Arial"/>
              </a:endParaRPr>
            </a:p>
          </p:txBody>
        </p:sp>
        <p:sp>
          <p:nvSpPr>
            <p:cNvPr id="702" name="Google Shape;702;p62"/>
            <p:cNvSpPr/>
            <p:nvPr/>
          </p:nvSpPr>
          <p:spPr>
            <a:xfrm>
              <a:off x="4740696" y="4162325"/>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4</a:t>
              </a:r>
              <a:endParaRPr b="0" i="0" sz="1400" u="none" cap="none" strike="noStrike">
                <a:solidFill>
                  <a:srgbClr val="000000"/>
                </a:solidFill>
                <a:latin typeface="Arial"/>
                <a:ea typeface="Arial"/>
                <a:cs typeface="Arial"/>
                <a:sym typeface="Arial"/>
              </a:endParaRPr>
            </a:p>
          </p:txBody>
        </p:sp>
        <p:cxnSp>
          <p:nvCxnSpPr>
            <p:cNvPr id="703" name="Google Shape;703;p62"/>
            <p:cNvCxnSpPr>
              <a:stCxn id="702" idx="0"/>
              <a:endCxn id="697" idx="3"/>
            </p:cNvCxnSpPr>
            <p:nvPr/>
          </p:nvCxnSpPr>
          <p:spPr>
            <a:xfrm flipH="1" rot="10800000">
              <a:off x="5078196" y="3466625"/>
              <a:ext cx="515700" cy="695700"/>
            </a:xfrm>
            <a:prstGeom prst="straightConnector1">
              <a:avLst/>
            </a:prstGeom>
            <a:noFill/>
            <a:ln cap="flat" cmpd="sng" w="9525">
              <a:solidFill>
                <a:srgbClr val="4A7EBB"/>
              </a:solidFill>
              <a:prstDash val="solid"/>
              <a:miter lim="8000"/>
              <a:headEnd len="sm" w="sm" type="none"/>
              <a:tailEnd len="sm" w="sm" type="none"/>
            </a:ln>
          </p:spPr>
        </p:cxnSp>
        <p:cxnSp>
          <p:nvCxnSpPr>
            <p:cNvPr id="704" name="Google Shape;704;p62"/>
            <p:cNvCxnSpPr>
              <a:stCxn id="705" idx="0"/>
              <a:endCxn id="697" idx="5"/>
            </p:cNvCxnSpPr>
            <p:nvPr/>
          </p:nvCxnSpPr>
          <p:spPr>
            <a:xfrm rot="10800000">
              <a:off x="6071380" y="3466624"/>
              <a:ext cx="572400" cy="733200"/>
            </a:xfrm>
            <a:prstGeom prst="straightConnector1">
              <a:avLst/>
            </a:prstGeom>
            <a:noFill/>
            <a:ln cap="flat" cmpd="sng" w="9525">
              <a:solidFill>
                <a:srgbClr val="4A7EBB"/>
              </a:solidFill>
              <a:prstDash val="solid"/>
              <a:miter lim="8000"/>
              <a:headEnd len="sm" w="sm" type="none"/>
              <a:tailEnd len="sm" w="sm" type="none"/>
            </a:ln>
          </p:spPr>
        </p:cxnSp>
        <p:sp>
          <p:nvSpPr>
            <p:cNvPr id="705" name="Google Shape;705;p62"/>
            <p:cNvSpPr/>
            <p:nvPr/>
          </p:nvSpPr>
          <p:spPr>
            <a:xfrm>
              <a:off x="6306280" y="4199824"/>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8</a:t>
              </a:r>
              <a:endParaRPr b="0" i="0" sz="1400" u="none" cap="none" strike="noStrike">
                <a:solidFill>
                  <a:srgbClr val="000000"/>
                </a:solidFill>
                <a:latin typeface="Arial"/>
                <a:ea typeface="Arial"/>
                <a:cs typeface="Arial"/>
                <a:sym typeface="Arial"/>
              </a:endParaRPr>
            </a:p>
          </p:txBody>
        </p:sp>
        <p:cxnSp>
          <p:nvCxnSpPr>
            <p:cNvPr id="706" name="Google Shape;706;p62"/>
            <p:cNvCxnSpPr>
              <a:stCxn id="701" idx="0"/>
            </p:cNvCxnSpPr>
            <p:nvPr/>
          </p:nvCxnSpPr>
          <p:spPr>
            <a:xfrm rot="10800000">
              <a:off x="3526397" y="3466736"/>
              <a:ext cx="539400" cy="687000"/>
            </a:xfrm>
            <a:prstGeom prst="straightConnector1">
              <a:avLst/>
            </a:prstGeom>
            <a:noFill/>
            <a:ln cap="flat" cmpd="sng" w="9525">
              <a:solidFill>
                <a:srgbClr val="4A7EBB"/>
              </a:solidFill>
              <a:prstDash val="solid"/>
              <a:miter lim="8000"/>
              <a:headEnd len="sm" w="sm" type="none"/>
              <a:tailEnd len="sm" w="sm" type="none"/>
            </a:ln>
          </p:spPr>
        </p:cxnSp>
      </p:grpSp>
      <p:sp>
        <p:nvSpPr>
          <p:cNvPr id="707" name="Google Shape;707;p62"/>
          <p:cNvSpPr/>
          <p:nvPr/>
        </p:nvSpPr>
        <p:spPr>
          <a:xfrm>
            <a:off x="4055071" y="3550221"/>
            <a:ext cx="857100" cy="7140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sp>
        <p:nvSpPr>
          <p:cNvPr id="708" name="Google Shape;708;p62"/>
          <p:cNvSpPr txBox="1"/>
          <p:nvPr>
            <p:ph idx="4294967295" type="body"/>
          </p:nvPr>
        </p:nvSpPr>
        <p:spPr>
          <a:xfrm>
            <a:off x="3430400" y="1424000"/>
            <a:ext cx="5175000" cy="5107800"/>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1400"/>
              </a:spcBef>
              <a:spcAft>
                <a:spcPts val="0"/>
              </a:spcAft>
              <a:buClr>
                <a:schemeClr val="accent1"/>
              </a:buClr>
              <a:buSzPts val="2000"/>
              <a:buFont typeface="Calibri"/>
              <a:buNone/>
            </a:pPr>
            <a:r>
              <a:rPr b="1" lang="en-US">
                <a:solidFill>
                  <a:srgbClr val="980000"/>
                </a:solidFill>
                <a:latin typeface="Mukta"/>
                <a:ea typeface="Mukta"/>
                <a:cs typeface="Mukta"/>
                <a:sym typeface="Mukta"/>
              </a:rPr>
              <a:t>Answer:</a:t>
            </a:r>
            <a:endParaRPr b="1" i="0" sz="2000" u="none" cap="none" strike="noStrike">
              <a:solidFill>
                <a:srgbClr val="980000"/>
              </a:solidFill>
              <a:latin typeface="Mukta"/>
              <a:ea typeface="Mukta"/>
              <a:cs typeface="Mukta"/>
              <a:sym typeface="Mukta"/>
            </a:endParaRPr>
          </a:p>
        </p:txBody>
      </p:sp>
      <p:sp>
        <p:nvSpPr>
          <p:cNvPr id="709" name="Google Shape;709;p62"/>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AVL Trees Practice Problem</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B45F06"/>
            </a:gs>
            <a:gs pos="100000">
              <a:srgbClr val="783F04"/>
            </a:gs>
          </a:gsLst>
          <a:path path="circle">
            <a:fillToRect b="50%" l="50%" r="50%" t="50%"/>
          </a:path>
          <a:tileRect/>
        </a:gradFill>
      </p:bgPr>
    </p:bg>
    <p:spTree>
      <p:nvGrpSpPr>
        <p:cNvPr id="714" name="Shape 714"/>
        <p:cNvGrpSpPr/>
        <p:nvPr/>
      </p:nvGrpSpPr>
      <p:grpSpPr>
        <a:xfrm>
          <a:off x="0" y="0"/>
          <a:ext cx="0" cy="0"/>
          <a:chOff x="0" y="0"/>
          <a:chExt cx="0" cy="0"/>
        </a:xfrm>
      </p:grpSpPr>
      <p:sp>
        <p:nvSpPr>
          <p:cNvPr id="715" name="Google Shape;715;p63"/>
          <p:cNvSpPr txBox="1"/>
          <p:nvPr>
            <p:ph type="title"/>
          </p:nvPr>
        </p:nvSpPr>
        <p:spPr>
          <a:xfrm>
            <a:off x="0" y="2870625"/>
            <a:ext cx="12192000" cy="7110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SzPts val="3600"/>
              <a:buNone/>
            </a:pPr>
            <a:r>
              <a:rPr lang="en-US" sz="6000">
                <a:solidFill>
                  <a:srgbClr val="FFFFFF"/>
                </a:solidFill>
                <a:latin typeface="Mukta"/>
                <a:ea typeface="Mukta"/>
                <a:cs typeface="Mukta"/>
                <a:sym typeface="Mukta"/>
              </a:rPr>
              <a:t>Handwritten Problem</a:t>
            </a:r>
            <a:endParaRPr sz="6000">
              <a:solidFill>
                <a:srgbClr val="FFFFFF"/>
              </a:solidFill>
              <a:latin typeface="Mukta"/>
              <a:ea typeface="Mukta"/>
              <a:cs typeface="Mukta"/>
              <a:sym typeface="Mukta"/>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9" name="Shape 719"/>
        <p:cNvGrpSpPr/>
        <p:nvPr/>
      </p:nvGrpSpPr>
      <p:grpSpPr>
        <a:xfrm>
          <a:off x="0" y="0"/>
          <a:ext cx="0" cy="0"/>
          <a:chOff x="0" y="0"/>
          <a:chExt cx="0" cy="0"/>
        </a:xfrm>
      </p:grpSpPr>
      <p:graphicFrame>
        <p:nvGraphicFramePr>
          <p:cNvPr id="720" name="Google Shape;720;p64"/>
          <p:cNvGraphicFramePr/>
          <p:nvPr/>
        </p:nvGraphicFramePr>
        <p:xfrm>
          <a:off x="2584505" y="3822502"/>
          <a:ext cx="3000000" cy="3000000"/>
        </p:xfrm>
        <a:graphic>
          <a:graphicData uri="http://schemas.openxmlformats.org/drawingml/2006/table">
            <a:tbl>
              <a:tblPr>
                <a:noFill/>
                <a:tableStyleId>{0EDA566B-2F8A-42E0-A20F-6060D315D163}</a:tableStyleId>
              </a:tblPr>
              <a:tblGrid>
                <a:gridCol w="2341000"/>
                <a:gridCol w="2341000"/>
                <a:gridCol w="2341000"/>
              </a:tblGrid>
              <a:tr h="1548300">
                <a:tc>
                  <a:txBody>
                    <a:bodyPr/>
                    <a:lstStyle/>
                    <a:p>
                      <a:pPr indent="0" lvl="0" marL="0" marR="0" rtl="0" algn="l">
                        <a:lnSpc>
                          <a:spcPct val="100000"/>
                        </a:lnSpc>
                        <a:spcBef>
                          <a:spcPts val="0"/>
                        </a:spcBef>
                        <a:spcAft>
                          <a:spcPts val="0"/>
                        </a:spcAft>
                        <a:buClr>
                          <a:schemeClr val="dk1"/>
                        </a:buClr>
                        <a:buSzPts val="1000"/>
                        <a:buFont typeface="Consolas"/>
                        <a:buNone/>
                      </a:pPr>
                      <a:r>
                        <a:rPr lang="en-US" sz="1000" u="none" cap="none" strike="noStrike">
                          <a:latin typeface="Consolas"/>
                          <a:ea typeface="Consolas"/>
                          <a:cs typeface="Consolas"/>
                          <a:sym typeface="Consolas"/>
                        </a:rPr>
                        <a:t>                  </a:t>
                      </a:r>
                      <a:r>
                        <a:rPr b="1" lang="en-US" sz="1000" u="none" cap="none" strike="noStrike">
                          <a:solidFill>
                            <a:srgbClr val="FF00FF"/>
                          </a:solidFill>
                          <a:latin typeface="Consolas"/>
                          <a:ea typeface="Consolas"/>
                          <a:cs typeface="Consolas"/>
                          <a:sym typeface="Consolas"/>
                        </a:rPr>
                        <a:t>  A</a:t>
                      </a:r>
                      <a:endParaRPr b="1" sz="1000" u="none" cap="none" strike="noStrike">
                        <a:solidFill>
                          <a:srgbClr val="FF00FF"/>
                        </a:solidFill>
                      </a:endParaRPr>
                    </a:p>
                    <a:p>
                      <a:pPr indent="0" lvl="0" marL="0" marR="0" rtl="0" algn="l">
                        <a:lnSpc>
                          <a:spcPct val="100000"/>
                        </a:lnSpc>
                        <a:spcBef>
                          <a:spcPts val="0"/>
                        </a:spcBef>
                        <a:spcAft>
                          <a:spcPts val="0"/>
                        </a:spcAft>
                        <a:buClr>
                          <a:schemeClr val="dk1"/>
                        </a:buClr>
                        <a:buSzPts val="1000"/>
                        <a:buFont typeface="Consolas"/>
                        <a:buNone/>
                      </a:pPr>
                      <a:r>
                        <a:rPr lang="en-US" sz="1000" u="none" cap="none" strike="noStrike">
                          <a:latin typeface="Consolas"/>
                          <a:ea typeface="Consolas"/>
                          <a:cs typeface="Consolas"/>
                          <a:sym typeface="Consolas"/>
                        </a:rPr>
                        <a:t>                      </a:t>
                      </a:r>
                      <a:endParaRPr sz="1000" u="none" cap="none" strike="noStrike">
                        <a:solidFill>
                          <a:srgbClr val="FF00FF"/>
                        </a:solidFill>
                      </a:endParaRPr>
                    </a:p>
                    <a:p>
                      <a:pPr indent="0" lvl="0" marL="0" marR="0" rtl="0" algn="l">
                        <a:lnSpc>
                          <a:spcPct val="100000"/>
                        </a:lnSpc>
                        <a:spcBef>
                          <a:spcPts val="0"/>
                        </a:spcBef>
                        <a:spcAft>
                          <a:spcPts val="0"/>
                        </a:spcAft>
                        <a:buClr>
                          <a:schemeClr val="dk1"/>
                        </a:buClr>
                        <a:buSzPts val="1000"/>
                        <a:buFont typeface="Consolas"/>
                        <a:buNone/>
                      </a:pPr>
                      <a:r>
                        <a:rPr lang="en-US" sz="1000" u="none" cap="none" strike="noStrike">
                          <a:latin typeface="Consolas"/>
                          <a:ea typeface="Consolas"/>
                          <a:cs typeface="Consolas"/>
                          <a:sym typeface="Consolas"/>
                        </a:rPr>
                        <a:t>                </a:t>
                      </a:r>
                      <a:r>
                        <a:rPr b="1" lang="en-US" sz="1000" u="none" cap="none" strike="noStrike">
                          <a:solidFill>
                            <a:srgbClr val="FF00FF"/>
                          </a:solidFill>
                          <a:latin typeface="Consolas"/>
                          <a:ea typeface="Consolas"/>
                          <a:cs typeface="Consolas"/>
                          <a:sym typeface="Consolas"/>
                        </a:rPr>
                        <a:t>B</a:t>
                      </a:r>
                      <a:r>
                        <a:rPr lang="en-US" sz="1000" u="none" cap="none" strike="noStrike">
                          <a:latin typeface="Consolas"/>
                          <a:ea typeface="Consolas"/>
                          <a:cs typeface="Consolas"/>
                          <a:sym typeface="Consolas"/>
                        </a:rPr>
                        <a:t>        </a:t>
                      </a:r>
                      <a:r>
                        <a:rPr b="1" lang="en-US" sz="1000" u="none" cap="none" strike="noStrike">
                          <a:solidFill>
                            <a:srgbClr val="FF00FF"/>
                          </a:solidFill>
                          <a:latin typeface="Consolas"/>
                          <a:ea typeface="Consolas"/>
                          <a:cs typeface="Consolas"/>
                          <a:sym typeface="Consolas"/>
                        </a:rPr>
                        <a:t>C</a:t>
                      </a:r>
                      <a:endParaRPr sz="1000" u="none" cap="none" strike="noStrike">
                        <a:solidFill>
                          <a:srgbClr val="FF00FF"/>
                        </a:solidFill>
                      </a:endParaRPr>
                    </a:p>
                    <a:p>
                      <a:pPr indent="0" lvl="0" marL="0" marR="0" rtl="0" algn="l">
                        <a:lnSpc>
                          <a:spcPct val="100000"/>
                        </a:lnSpc>
                        <a:spcBef>
                          <a:spcPts val="0"/>
                        </a:spcBef>
                        <a:spcAft>
                          <a:spcPts val="0"/>
                        </a:spcAft>
                        <a:buClr>
                          <a:schemeClr val="dk1"/>
                        </a:buClr>
                        <a:buSzPts val="1000"/>
                        <a:buFont typeface="Consolas"/>
                        <a:buNone/>
                      </a:pPr>
                      <a:r>
                        <a:rPr lang="en-US" sz="1000" u="none" cap="none" strike="noStrike">
                          <a:latin typeface="Consolas"/>
                          <a:ea typeface="Consolas"/>
                          <a:cs typeface="Consolas"/>
                          <a:sym typeface="Consolas"/>
                        </a:rPr>
                        <a:t>               / </a:t>
                      </a:r>
                      <a:r>
                        <a:rPr b="1" lang="en-US" sz="1000" u="none" cap="none" strike="noStrike">
                          <a:solidFill>
                            <a:srgbClr val="FF00FF"/>
                          </a:solidFill>
                          <a:latin typeface="Consolas"/>
                          <a:ea typeface="Consolas"/>
                          <a:cs typeface="Consolas"/>
                          <a:sym typeface="Consolas"/>
                        </a:rPr>
                        <a:t>\</a:t>
                      </a:r>
                      <a:r>
                        <a:rPr lang="en-US" sz="1000" u="none" cap="none" strike="noStrike">
                          <a:latin typeface="Consolas"/>
                          <a:ea typeface="Consolas"/>
                          <a:cs typeface="Consolas"/>
                          <a:sym typeface="Consolas"/>
                        </a:rPr>
                        <a:t>      / </a:t>
                      </a:r>
                      <a:r>
                        <a:rPr b="1" lang="en-US" sz="1000" u="none" cap="none" strike="noStrike">
                          <a:solidFill>
                            <a:srgbClr val="FF00FF"/>
                          </a:solidFill>
                          <a:latin typeface="Consolas"/>
                          <a:ea typeface="Consolas"/>
                          <a:cs typeface="Consolas"/>
                          <a:sym typeface="Consolas"/>
                        </a:rPr>
                        <a:t>\</a:t>
                      </a:r>
                      <a:endParaRPr sz="1000" u="none" cap="none" strike="noStrike">
                        <a:solidFill>
                          <a:srgbClr val="FF00FF"/>
                        </a:solidFill>
                      </a:endParaRPr>
                    </a:p>
                    <a:p>
                      <a:pPr indent="0" lvl="0" marL="0" marR="0" rtl="0" algn="l">
                        <a:lnSpc>
                          <a:spcPct val="100000"/>
                        </a:lnSpc>
                        <a:spcBef>
                          <a:spcPts val="0"/>
                        </a:spcBef>
                        <a:spcAft>
                          <a:spcPts val="0"/>
                        </a:spcAft>
                        <a:buClr>
                          <a:schemeClr val="dk1"/>
                        </a:buClr>
                        <a:buSzPts val="1000"/>
                        <a:buFont typeface="Consolas"/>
                        <a:buNone/>
                      </a:pPr>
                      <a:r>
                        <a:rPr lang="en-US" sz="1000" u="none" cap="none" strike="noStrike">
                          <a:latin typeface="Consolas"/>
                          <a:ea typeface="Consolas"/>
                          <a:cs typeface="Consolas"/>
                          <a:sym typeface="Consolas"/>
                        </a:rPr>
                        <a:t>              D   </a:t>
                      </a:r>
                      <a:r>
                        <a:rPr b="1" lang="en-US" sz="1000" u="none" cap="none" strike="noStrike">
                          <a:solidFill>
                            <a:srgbClr val="FF00FF"/>
                          </a:solidFill>
                          <a:latin typeface="Consolas"/>
                          <a:ea typeface="Consolas"/>
                          <a:cs typeface="Consolas"/>
                          <a:sym typeface="Consolas"/>
                        </a:rPr>
                        <a:t>E</a:t>
                      </a:r>
                      <a:r>
                        <a:rPr lang="en-US" sz="1000" u="none" cap="none" strike="noStrike">
                          <a:latin typeface="Consolas"/>
                          <a:ea typeface="Consolas"/>
                          <a:cs typeface="Consolas"/>
                          <a:sym typeface="Consolas"/>
                        </a:rPr>
                        <a:t>    F   </a:t>
                      </a:r>
                      <a:r>
                        <a:rPr b="1" lang="en-US" sz="1000" u="none" cap="none" strike="noStrike">
                          <a:solidFill>
                            <a:srgbClr val="FF00FF"/>
                          </a:solidFill>
                          <a:latin typeface="Consolas"/>
                          <a:ea typeface="Consolas"/>
                          <a:cs typeface="Consolas"/>
                          <a:sym typeface="Consolas"/>
                        </a:rPr>
                        <a:t>G</a:t>
                      </a:r>
                      <a:endParaRPr b="1" sz="1000" u="none" cap="none" strike="noStrike">
                        <a:solidFill>
                          <a:srgbClr val="FF00FF"/>
                        </a:solidFill>
                      </a:endParaRPr>
                    </a:p>
                    <a:p>
                      <a:pPr indent="0" lvl="0" marL="0" marR="0" rtl="0" algn="l">
                        <a:lnSpc>
                          <a:spcPct val="100000"/>
                        </a:lnSpc>
                        <a:spcBef>
                          <a:spcPts val="0"/>
                        </a:spcBef>
                        <a:spcAft>
                          <a:spcPts val="0"/>
                        </a:spcAft>
                        <a:buClr>
                          <a:schemeClr val="dk1"/>
                        </a:buClr>
                        <a:buSzPts val="1000"/>
                        <a:buFont typeface="Consolas"/>
                        <a:buNone/>
                      </a:pPr>
                      <a:r>
                        <a:rPr lang="en-US" sz="1000" u="none" cap="none" strike="noStrike">
                          <a:latin typeface="Consolas"/>
                          <a:ea typeface="Consolas"/>
                          <a:cs typeface="Consolas"/>
                          <a:sym typeface="Consolas"/>
                        </a:rPr>
                        <a:t>             /   </a:t>
                      </a:r>
                      <a:r>
                        <a:rPr b="1" lang="en-US" sz="1000" u="none" cap="none" strike="noStrike">
                          <a:solidFill>
                            <a:srgbClr val="FF00FF"/>
                          </a:solidFill>
                          <a:latin typeface="Consolas"/>
                          <a:ea typeface="Consolas"/>
                          <a:cs typeface="Consolas"/>
                          <a:sym typeface="Consolas"/>
                        </a:rPr>
                        <a:t>/</a:t>
                      </a:r>
                      <a:r>
                        <a:rPr lang="en-US" sz="1000" u="none" cap="none" strike="noStrike">
                          <a:latin typeface="Consolas"/>
                          <a:ea typeface="Consolas"/>
                          <a:cs typeface="Consolas"/>
                          <a:sym typeface="Consolas"/>
                        </a:rPr>
                        <a:t>        / </a:t>
                      </a:r>
                      <a:r>
                        <a:rPr b="1" lang="en-US" sz="1000" u="none" cap="none" strike="noStrike">
                          <a:solidFill>
                            <a:srgbClr val="FF00FF"/>
                          </a:solidFill>
                          <a:latin typeface="Consolas"/>
                          <a:ea typeface="Consolas"/>
                          <a:cs typeface="Consolas"/>
                          <a:sym typeface="Consolas"/>
                        </a:rPr>
                        <a:t>\</a:t>
                      </a:r>
                      <a:endParaRPr b="1" sz="1000" u="none" cap="none" strike="noStrike">
                        <a:solidFill>
                          <a:srgbClr val="FF00FF"/>
                        </a:solidFill>
                      </a:endParaRPr>
                    </a:p>
                    <a:p>
                      <a:pPr indent="0" lvl="0" marL="0" marR="0" rtl="0" algn="l">
                        <a:lnSpc>
                          <a:spcPct val="100000"/>
                        </a:lnSpc>
                        <a:spcBef>
                          <a:spcPts val="0"/>
                        </a:spcBef>
                        <a:spcAft>
                          <a:spcPts val="0"/>
                        </a:spcAft>
                        <a:buClr>
                          <a:schemeClr val="dk1"/>
                        </a:buClr>
                        <a:buSzPts val="1000"/>
                        <a:buFont typeface="Consolas"/>
                        <a:buNone/>
                      </a:pPr>
                      <a:r>
                        <a:rPr lang="en-US" sz="1000" u="none" cap="none" strike="noStrike">
                          <a:latin typeface="Consolas"/>
                          <a:ea typeface="Consolas"/>
                          <a:cs typeface="Consolas"/>
                          <a:sym typeface="Consolas"/>
                        </a:rPr>
                        <a:t>            H   </a:t>
                      </a:r>
                      <a:r>
                        <a:rPr b="1" lang="en-US" sz="1000" u="none" cap="none" strike="noStrike">
                          <a:solidFill>
                            <a:srgbClr val="FF00FF"/>
                          </a:solidFill>
                          <a:latin typeface="Consolas"/>
                          <a:ea typeface="Consolas"/>
                          <a:cs typeface="Consolas"/>
                          <a:sym typeface="Consolas"/>
                        </a:rPr>
                        <a:t>I</a:t>
                      </a:r>
                      <a:r>
                        <a:rPr lang="en-US" sz="1000" u="none" cap="none" strike="noStrike">
                          <a:latin typeface="Consolas"/>
                          <a:ea typeface="Consolas"/>
                          <a:cs typeface="Consolas"/>
                          <a:sym typeface="Consolas"/>
                        </a:rPr>
                        <a:t>        J   </a:t>
                      </a:r>
                      <a:r>
                        <a:rPr b="1" lang="en-US" sz="1000" u="none" cap="none" strike="noStrike">
                          <a:solidFill>
                            <a:srgbClr val="FF00FF"/>
                          </a:solidFill>
                          <a:latin typeface="Consolas"/>
                          <a:ea typeface="Consolas"/>
                          <a:cs typeface="Consolas"/>
                          <a:sym typeface="Consolas"/>
                        </a:rPr>
                        <a:t>K</a:t>
                      </a:r>
                      <a:endParaRPr sz="1000" u="none" cap="none" strike="noStrike">
                        <a:solidFill>
                          <a:srgbClr val="FF00FF"/>
                        </a:solidFill>
                      </a:endParaRPr>
                    </a:p>
                    <a:p>
                      <a:pPr indent="0" lvl="0" marL="0" marR="0" rtl="0" algn="l">
                        <a:lnSpc>
                          <a:spcPct val="100000"/>
                        </a:lnSpc>
                        <a:spcBef>
                          <a:spcPts val="0"/>
                        </a:spcBef>
                        <a:spcAft>
                          <a:spcPts val="0"/>
                        </a:spcAft>
                        <a:buClr>
                          <a:schemeClr val="dk1"/>
                        </a:buClr>
                        <a:buSzPts val="1000"/>
                        <a:buFont typeface="Consolas"/>
                        <a:buNone/>
                      </a:pPr>
                      <a:r>
                        <a:rPr lang="en-US" sz="1000" u="none" cap="none" strike="noStrike">
                          <a:latin typeface="Consolas"/>
                          <a:ea typeface="Consolas"/>
                          <a:cs typeface="Consolas"/>
                          <a:sym typeface="Consolas"/>
                        </a:rPr>
                        <a:t>                 </a:t>
                      </a:r>
                      <a:r>
                        <a:rPr b="1" lang="en-US" sz="1000" u="none" cap="none" strike="noStrike">
                          <a:solidFill>
                            <a:srgbClr val="FF00FF"/>
                          </a:solidFill>
                          <a:latin typeface="Consolas"/>
                          <a:ea typeface="Consolas"/>
                          <a:cs typeface="Consolas"/>
                          <a:sym typeface="Consolas"/>
                        </a:rPr>
                        <a:t>\</a:t>
                      </a:r>
                      <a:r>
                        <a:rPr lang="en-US" sz="1000" u="none" cap="none" strike="noStrike">
                          <a:latin typeface="Consolas"/>
                          <a:ea typeface="Consolas"/>
                          <a:cs typeface="Consolas"/>
                          <a:sym typeface="Consolas"/>
                        </a:rPr>
                        <a:t>          </a:t>
                      </a:r>
                      <a:r>
                        <a:rPr b="1" lang="en-US" sz="1000" u="none" cap="none" strike="noStrike">
                          <a:solidFill>
                            <a:srgbClr val="FF00FF"/>
                          </a:solidFill>
                          <a:latin typeface="Consolas"/>
                          <a:ea typeface="Consolas"/>
                          <a:cs typeface="Consolas"/>
                          <a:sym typeface="Consolas"/>
                        </a:rPr>
                        <a:t>/</a:t>
                      </a:r>
                      <a:endParaRPr sz="1000" u="none" cap="none" strike="noStrike">
                        <a:solidFill>
                          <a:srgbClr val="FF00FF"/>
                        </a:solidFill>
                      </a:endParaRPr>
                    </a:p>
                    <a:p>
                      <a:pPr indent="0" lvl="0" marL="0" marR="0" rtl="0" algn="l">
                        <a:lnSpc>
                          <a:spcPct val="100000"/>
                        </a:lnSpc>
                        <a:spcBef>
                          <a:spcPts val="0"/>
                        </a:spcBef>
                        <a:spcAft>
                          <a:spcPts val="0"/>
                        </a:spcAft>
                        <a:buClr>
                          <a:schemeClr val="dk1"/>
                        </a:buClr>
                        <a:buSzPts val="1000"/>
                        <a:buFont typeface="Consolas"/>
                        <a:buNone/>
                      </a:pPr>
                      <a:r>
                        <a:rPr lang="en-US" sz="1000" u="none" cap="none" strike="noStrike">
                          <a:latin typeface="Consolas"/>
                          <a:ea typeface="Consolas"/>
                          <a:cs typeface="Consolas"/>
                          <a:sym typeface="Consolas"/>
                        </a:rPr>
                        <a:t>                  </a:t>
                      </a:r>
                      <a:r>
                        <a:rPr b="1" lang="en-US" sz="1000" u="none" cap="none" strike="noStrike">
                          <a:solidFill>
                            <a:srgbClr val="FF00FF"/>
                          </a:solidFill>
                          <a:latin typeface="Consolas"/>
                          <a:ea typeface="Consolas"/>
                          <a:cs typeface="Consolas"/>
                          <a:sym typeface="Consolas"/>
                        </a:rPr>
                        <a:t>L</a:t>
                      </a:r>
                      <a:r>
                        <a:rPr lang="en-US" sz="1000" u="none" cap="none" strike="noStrike">
                          <a:latin typeface="Consolas"/>
                          <a:ea typeface="Consolas"/>
                          <a:cs typeface="Consolas"/>
                          <a:sym typeface="Consolas"/>
                        </a:rPr>
                        <a:t>        </a:t>
                      </a:r>
                      <a:r>
                        <a:rPr b="1" lang="en-US" sz="1000" u="none" cap="none" strike="noStrike">
                          <a:solidFill>
                            <a:srgbClr val="FF00FF"/>
                          </a:solidFill>
                          <a:latin typeface="Consolas"/>
                          <a:ea typeface="Consolas"/>
                          <a:cs typeface="Consolas"/>
                          <a:sym typeface="Consolas"/>
                        </a:rPr>
                        <a:t>M</a:t>
                      </a:r>
                      <a:endParaRPr sz="1000" u="none" cap="none" strike="noStrike">
                        <a:solidFill>
                          <a:srgbClr val="FF00FF"/>
                        </a:solidFill>
                      </a:endParaRPr>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chemeClr val="dk1"/>
                        </a:buClr>
                        <a:buSzPts val="1000"/>
                        <a:buFont typeface="Consolas"/>
                        <a:buNone/>
                      </a:pPr>
                      <a:r>
                        <a:rPr lang="en-US" sz="1000" u="none" cap="none" strike="noStrike">
                          <a:latin typeface="Consolas"/>
                          <a:ea typeface="Consolas"/>
                          <a:cs typeface="Consolas"/>
                          <a:sym typeface="Consolas"/>
                        </a:rPr>
                        <a:t>                   A</a:t>
                      </a:r>
                      <a:endParaRPr sz="1000" u="none" cap="none" strike="noStrike"/>
                    </a:p>
                    <a:p>
                      <a:pPr indent="0" lvl="0" marL="0" marR="0" rtl="0" algn="l">
                        <a:lnSpc>
                          <a:spcPct val="100000"/>
                        </a:lnSpc>
                        <a:spcBef>
                          <a:spcPts val="0"/>
                        </a:spcBef>
                        <a:spcAft>
                          <a:spcPts val="0"/>
                        </a:spcAft>
                        <a:buClr>
                          <a:schemeClr val="dk1"/>
                        </a:buClr>
                        <a:buSzPts val="1000"/>
                        <a:buFont typeface="Consolas"/>
                        <a:buNone/>
                      </a:pPr>
                      <a:r>
                        <a:rPr lang="en-US" sz="1000" u="none" cap="none" strike="noStrike">
                          <a:latin typeface="Consolas"/>
                          <a:ea typeface="Consolas"/>
                          <a:cs typeface="Consolas"/>
                          <a:sym typeface="Consolas"/>
                        </a:rPr>
                        <a:t>                  / \</a:t>
                      </a:r>
                      <a:endParaRPr sz="1000" u="none" cap="none" strike="noStrike"/>
                    </a:p>
                    <a:p>
                      <a:pPr indent="0" lvl="0" marL="0" marR="0" rtl="0" algn="l">
                        <a:lnSpc>
                          <a:spcPct val="100000"/>
                        </a:lnSpc>
                        <a:spcBef>
                          <a:spcPts val="0"/>
                        </a:spcBef>
                        <a:spcAft>
                          <a:spcPts val="0"/>
                        </a:spcAft>
                        <a:buClr>
                          <a:schemeClr val="dk1"/>
                        </a:buClr>
                        <a:buSzPts val="1000"/>
                        <a:buFont typeface="Consolas"/>
                        <a:buNone/>
                      </a:pPr>
                      <a:r>
                        <a:rPr lang="en-US" sz="1000" u="none" cap="none" strike="noStrike">
                          <a:latin typeface="Consolas"/>
                          <a:ea typeface="Consolas"/>
                          <a:cs typeface="Consolas"/>
                          <a:sym typeface="Consolas"/>
                        </a:rPr>
                        <a:t>                 B   </a:t>
                      </a:r>
                      <a:r>
                        <a:rPr b="1" lang="en-US" sz="1000" u="none" cap="none" strike="noStrike">
                          <a:solidFill>
                            <a:srgbClr val="FF00FF"/>
                          </a:solidFill>
                          <a:latin typeface="Consolas"/>
                          <a:ea typeface="Consolas"/>
                          <a:cs typeface="Consolas"/>
                          <a:sym typeface="Consolas"/>
                        </a:rPr>
                        <a:t>C</a:t>
                      </a:r>
                      <a:endParaRPr sz="1000" u="none" cap="none" strike="noStrike">
                        <a:solidFill>
                          <a:srgbClr val="FF00FF"/>
                        </a:solidFill>
                      </a:endParaRPr>
                    </a:p>
                    <a:p>
                      <a:pPr indent="0" lvl="0" marL="0" marR="0" rtl="0" algn="l">
                        <a:lnSpc>
                          <a:spcPct val="100000"/>
                        </a:lnSpc>
                        <a:spcBef>
                          <a:spcPts val="0"/>
                        </a:spcBef>
                        <a:spcAft>
                          <a:spcPts val="0"/>
                        </a:spcAft>
                        <a:buClr>
                          <a:schemeClr val="dk1"/>
                        </a:buClr>
                        <a:buSzPts val="1000"/>
                        <a:buFont typeface="Consolas"/>
                        <a:buNone/>
                      </a:pPr>
                      <a:r>
                        <a:rPr lang="en-US" sz="1000" u="none" cap="none" strike="noStrike">
                          <a:latin typeface="Consolas"/>
                          <a:ea typeface="Consolas"/>
                          <a:cs typeface="Consolas"/>
                          <a:sym typeface="Consolas"/>
                        </a:rPr>
                        <a:t>                /  </a:t>
                      </a:r>
                      <a:r>
                        <a:rPr lang="en-US" sz="1000" u="none" cap="none" strike="noStrike">
                          <a:solidFill>
                            <a:srgbClr val="FF00FF"/>
                          </a:solidFill>
                          <a:latin typeface="Consolas"/>
                          <a:ea typeface="Consolas"/>
                          <a:cs typeface="Consolas"/>
                          <a:sym typeface="Consolas"/>
                        </a:rPr>
                        <a:t> </a:t>
                      </a:r>
                      <a:r>
                        <a:rPr b="1" lang="en-US" sz="1000" u="none" cap="none" strike="noStrike">
                          <a:solidFill>
                            <a:srgbClr val="FF00FF"/>
                          </a:solidFill>
                          <a:latin typeface="Consolas"/>
                          <a:ea typeface="Consolas"/>
                          <a:cs typeface="Consolas"/>
                          <a:sym typeface="Consolas"/>
                        </a:rPr>
                        <a:t>/</a:t>
                      </a:r>
                      <a:r>
                        <a:rPr lang="en-US" sz="1000" u="none" cap="none" strike="noStrike">
                          <a:solidFill>
                            <a:srgbClr val="FF00FF"/>
                          </a:solidFill>
                          <a:latin typeface="Consolas"/>
                          <a:ea typeface="Consolas"/>
                          <a:cs typeface="Consolas"/>
                          <a:sym typeface="Consolas"/>
                        </a:rPr>
                        <a:t> </a:t>
                      </a:r>
                      <a:r>
                        <a:rPr b="1" lang="en-US" sz="1000" u="none" cap="none" strike="noStrike">
                          <a:solidFill>
                            <a:srgbClr val="FF00FF"/>
                          </a:solidFill>
                          <a:latin typeface="Consolas"/>
                          <a:ea typeface="Consolas"/>
                          <a:cs typeface="Consolas"/>
                          <a:sym typeface="Consolas"/>
                        </a:rPr>
                        <a:t>\</a:t>
                      </a:r>
                      <a:endParaRPr sz="1000" u="none" cap="none" strike="noStrike">
                        <a:solidFill>
                          <a:srgbClr val="FF00FF"/>
                        </a:solidFill>
                      </a:endParaRPr>
                    </a:p>
                    <a:p>
                      <a:pPr indent="0" lvl="0" marL="0" marR="0" rtl="0" algn="l">
                        <a:lnSpc>
                          <a:spcPct val="100000"/>
                        </a:lnSpc>
                        <a:spcBef>
                          <a:spcPts val="0"/>
                        </a:spcBef>
                        <a:spcAft>
                          <a:spcPts val="0"/>
                        </a:spcAft>
                        <a:buClr>
                          <a:schemeClr val="dk1"/>
                        </a:buClr>
                        <a:buSzPts val="1000"/>
                        <a:buFont typeface="Consolas"/>
                        <a:buNone/>
                      </a:pPr>
                      <a:r>
                        <a:rPr lang="en-US" sz="1000" u="none" cap="none" strike="noStrike">
                          <a:latin typeface="Consolas"/>
                          <a:ea typeface="Consolas"/>
                          <a:cs typeface="Consolas"/>
                          <a:sym typeface="Consolas"/>
                        </a:rPr>
                        <a:t>               D   </a:t>
                      </a:r>
                      <a:r>
                        <a:rPr b="1" lang="en-US" sz="1000" u="none" cap="none" strike="noStrike">
                          <a:solidFill>
                            <a:srgbClr val="FF00FF"/>
                          </a:solidFill>
                          <a:latin typeface="Consolas"/>
                          <a:ea typeface="Consolas"/>
                          <a:cs typeface="Consolas"/>
                          <a:sym typeface="Consolas"/>
                        </a:rPr>
                        <a:t>E</a:t>
                      </a:r>
                      <a:r>
                        <a:rPr lang="en-US" sz="1000" u="none" cap="none" strike="noStrike">
                          <a:solidFill>
                            <a:srgbClr val="FF00FF"/>
                          </a:solidFill>
                          <a:latin typeface="Consolas"/>
                          <a:ea typeface="Consolas"/>
                          <a:cs typeface="Consolas"/>
                          <a:sym typeface="Consolas"/>
                        </a:rPr>
                        <a:t>   </a:t>
                      </a:r>
                      <a:r>
                        <a:rPr b="1" lang="en-US" sz="1000" u="none" cap="none" strike="noStrike">
                          <a:solidFill>
                            <a:srgbClr val="FF00FF"/>
                          </a:solidFill>
                          <a:latin typeface="Consolas"/>
                          <a:ea typeface="Consolas"/>
                          <a:cs typeface="Consolas"/>
                          <a:sym typeface="Consolas"/>
                        </a:rPr>
                        <a:t>F</a:t>
                      </a:r>
                      <a:endParaRPr sz="1000" u="none" cap="none" strike="noStrike">
                        <a:solidFill>
                          <a:srgbClr val="FF00FF"/>
                        </a:solidFill>
                      </a:endParaRPr>
                    </a:p>
                    <a:p>
                      <a:pPr indent="0" lvl="0" marL="0" marR="0" rtl="0" algn="l">
                        <a:lnSpc>
                          <a:spcPct val="100000"/>
                        </a:lnSpc>
                        <a:spcBef>
                          <a:spcPts val="0"/>
                        </a:spcBef>
                        <a:spcAft>
                          <a:spcPts val="0"/>
                        </a:spcAft>
                        <a:buClr>
                          <a:schemeClr val="dk1"/>
                        </a:buClr>
                        <a:buSzPts val="1000"/>
                        <a:buFont typeface="Consolas"/>
                        <a:buNone/>
                      </a:pPr>
                      <a:r>
                        <a:rPr lang="en-US" sz="1000" u="none" cap="none" strike="noStrike">
                          <a:latin typeface="Consolas"/>
                          <a:ea typeface="Consolas"/>
                          <a:cs typeface="Consolas"/>
                          <a:sym typeface="Consolas"/>
                        </a:rPr>
                        <a:t>                  /</a:t>
                      </a:r>
                      <a:r>
                        <a:rPr lang="en-US" sz="1000" u="none" cap="none" strike="noStrike">
                          <a:solidFill>
                            <a:srgbClr val="FF00FF"/>
                          </a:solidFill>
                          <a:latin typeface="Consolas"/>
                          <a:ea typeface="Consolas"/>
                          <a:cs typeface="Consolas"/>
                          <a:sym typeface="Consolas"/>
                        </a:rPr>
                        <a:t> </a:t>
                      </a:r>
                      <a:r>
                        <a:rPr b="1" lang="en-US" sz="1000" u="none" cap="none" strike="noStrike">
                          <a:solidFill>
                            <a:srgbClr val="FF00FF"/>
                          </a:solidFill>
                          <a:latin typeface="Consolas"/>
                          <a:ea typeface="Consolas"/>
                          <a:cs typeface="Consolas"/>
                          <a:sym typeface="Consolas"/>
                        </a:rPr>
                        <a:t>\</a:t>
                      </a:r>
                      <a:r>
                        <a:rPr lang="en-US" sz="1000" u="none" cap="none" strike="noStrike">
                          <a:solidFill>
                            <a:srgbClr val="FF00FF"/>
                          </a:solidFill>
                          <a:latin typeface="Consolas"/>
                          <a:ea typeface="Consolas"/>
                          <a:cs typeface="Consolas"/>
                          <a:sym typeface="Consolas"/>
                        </a:rPr>
                        <a:t>   </a:t>
                      </a:r>
                      <a:r>
                        <a:rPr b="1" lang="en-US" sz="1000" u="none" cap="none" strike="noStrike">
                          <a:solidFill>
                            <a:srgbClr val="FF00FF"/>
                          </a:solidFill>
                          <a:latin typeface="Consolas"/>
                          <a:ea typeface="Consolas"/>
                          <a:cs typeface="Consolas"/>
                          <a:sym typeface="Consolas"/>
                        </a:rPr>
                        <a:t>\</a:t>
                      </a:r>
                      <a:endParaRPr sz="1000" u="none" cap="none" strike="noStrike">
                        <a:solidFill>
                          <a:srgbClr val="FF00FF"/>
                        </a:solidFill>
                      </a:endParaRPr>
                    </a:p>
                    <a:p>
                      <a:pPr indent="0" lvl="0" marL="0" marR="0" rtl="0" algn="l">
                        <a:lnSpc>
                          <a:spcPct val="100000"/>
                        </a:lnSpc>
                        <a:spcBef>
                          <a:spcPts val="0"/>
                        </a:spcBef>
                        <a:spcAft>
                          <a:spcPts val="0"/>
                        </a:spcAft>
                        <a:buClr>
                          <a:schemeClr val="dk1"/>
                        </a:buClr>
                        <a:buSzPts val="1000"/>
                        <a:buFont typeface="Consolas"/>
                        <a:buNone/>
                      </a:pPr>
                      <a:r>
                        <a:rPr lang="en-US" sz="1000" u="none" cap="none" strike="noStrike">
                          <a:latin typeface="Consolas"/>
                          <a:ea typeface="Consolas"/>
                          <a:cs typeface="Consolas"/>
                          <a:sym typeface="Consolas"/>
                        </a:rPr>
                        <a:t>                 G </a:t>
                      </a:r>
                      <a:r>
                        <a:rPr lang="en-US" sz="1000" u="none" cap="none" strike="noStrike">
                          <a:solidFill>
                            <a:srgbClr val="FF00FF"/>
                          </a:solidFill>
                          <a:latin typeface="Consolas"/>
                          <a:ea typeface="Consolas"/>
                          <a:cs typeface="Consolas"/>
                          <a:sym typeface="Consolas"/>
                        </a:rPr>
                        <a:t>  </a:t>
                      </a:r>
                      <a:r>
                        <a:rPr b="1" lang="en-US" sz="1000" u="none" cap="none" strike="noStrike">
                          <a:solidFill>
                            <a:srgbClr val="FF00FF"/>
                          </a:solidFill>
                          <a:latin typeface="Consolas"/>
                          <a:ea typeface="Consolas"/>
                          <a:cs typeface="Consolas"/>
                          <a:sym typeface="Consolas"/>
                        </a:rPr>
                        <a:t>H</a:t>
                      </a:r>
                      <a:r>
                        <a:rPr lang="en-US" sz="1000" u="none" cap="none" strike="noStrike">
                          <a:solidFill>
                            <a:srgbClr val="FF00FF"/>
                          </a:solidFill>
                          <a:latin typeface="Consolas"/>
                          <a:ea typeface="Consolas"/>
                          <a:cs typeface="Consolas"/>
                          <a:sym typeface="Consolas"/>
                        </a:rPr>
                        <a:t>   </a:t>
                      </a:r>
                      <a:r>
                        <a:rPr b="1" lang="en-US" sz="1000" u="none" cap="none" strike="noStrike">
                          <a:solidFill>
                            <a:srgbClr val="FF00FF"/>
                          </a:solidFill>
                          <a:latin typeface="Consolas"/>
                          <a:ea typeface="Consolas"/>
                          <a:cs typeface="Consolas"/>
                          <a:sym typeface="Consolas"/>
                        </a:rPr>
                        <a:t>I</a:t>
                      </a:r>
                      <a:endParaRPr sz="1000" u="none" cap="none" strike="noStrike">
                        <a:solidFill>
                          <a:srgbClr val="FF00FF"/>
                        </a:solidFill>
                      </a:endParaRPr>
                    </a:p>
                    <a:p>
                      <a:pPr indent="0" lvl="0" marL="0" marR="0" rtl="0" algn="l">
                        <a:lnSpc>
                          <a:spcPct val="100000"/>
                        </a:lnSpc>
                        <a:spcBef>
                          <a:spcPts val="0"/>
                        </a:spcBef>
                        <a:spcAft>
                          <a:spcPts val="0"/>
                        </a:spcAft>
                        <a:buClr>
                          <a:schemeClr val="dk1"/>
                        </a:buClr>
                        <a:buSzPts val="1000"/>
                        <a:buFont typeface="Consolas"/>
                        <a:buNone/>
                      </a:pPr>
                      <a:r>
                        <a:rPr lang="en-US" sz="1000" u="none" cap="none" strike="noStrike">
                          <a:latin typeface="Consolas"/>
                          <a:ea typeface="Consolas"/>
                          <a:cs typeface="Consolas"/>
                          <a:sym typeface="Consolas"/>
                        </a:rPr>
                        <a:t>                   </a:t>
                      </a:r>
                      <a:r>
                        <a:rPr lang="en-US" sz="1000" u="none" cap="none" strike="noStrike">
                          <a:solidFill>
                            <a:srgbClr val="FF00FF"/>
                          </a:solidFill>
                          <a:latin typeface="Consolas"/>
                          <a:ea typeface="Consolas"/>
                          <a:cs typeface="Consolas"/>
                          <a:sym typeface="Consolas"/>
                        </a:rPr>
                        <a:t> </a:t>
                      </a:r>
                      <a:r>
                        <a:rPr b="1" lang="en-US" sz="1000" u="none" cap="none" strike="noStrike">
                          <a:solidFill>
                            <a:srgbClr val="FF00FF"/>
                          </a:solidFill>
                          <a:latin typeface="Consolas"/>
                          <a:ea typeface="Consolas"/>
                          <a:cs typeface="Consolas"/>
                          <a:sym typeface="Consolas"/>
                        </a:rPr>
                        <a:t>/</a:t>
                      </a:r>
                      <a:r>
                        <a:rPr lang="en-US" sz="1000" u="none" cap="none" strike="noStrike">
                          <a:solidFill>
                            <a:srgbClr val="FF00FF"/>
                          </a:solidFill>
                          <a:latin typeface="Consolas"/>
                          <a:ea typeface="Consolas"/>
                          <a:cs typeface="Consolas"/>
                          <a:sym typeface="Consolas"/>
                        </a:rPr>
                        <a:t>     </a:t>
                      </a:r>
                      <a:r>
                        <a:rPr b="1" lang="en-US" sz="1000" u="none" cap="none" strike="noStrike">
                          <a:solidFill>
                            <a:srgbClr val="FF00FF"/>
                          </a:solidFill>
                          <a:latin typeface="Consolas"/>
                          <a:ea typeface="Consolas"/>
                          <a:cs typeface="Consolas"/>
                          <a:sym typeface="Consolas"/>
                        </a:rPr>
                        <a:t>\</a:t>
                      </a:r>
                      <a:endParaRPr sz="1000" u="none" cap="none" strike="noStrike">
                        <a:solidFill>
                          <a:srgbClr val="FF00FF"/>
                        </a:solidFill>
                      </a:endParaRPr>
                    </a:p>
                    <a:p>
                      <a:pPr indent="0" lvl="0" marL="0" marR="0" rtl="0" algn="l">
                        <a:lnSpc>
                          <a:spcPct val="100000"/>
                        </a:lnSpc>
                        <a:spcBef>
                          <a:spcPts val="0"/>
                        </a:spcBef>
                        <a:spcAft>
                          <a:spcPts val="0"/>
                        </a:spcAft>
                        <a:buClr>
                          <a:schemeClr val="dk1"/>
                        </a:buClr>
                        <a:buSzPts val="1000"/>
                        <a:buFont typeface="Consolas"/>
                        <a:buNone/>
                      </a:pPr>
                      <a:r>
                        <a:rPr lang="en-US" sz="1000" u="none" cap="none" strike="noStrike">
                          <a:latin typeface="Consolas"/>
                          <a:ea typeface="Consolas"/>
                          <a:cs typeface="Consolas"/>
                          <a:sym typeface="Consolas"/>
                        </a:rPr>
                        <a:t>                   </a:t>
                      </a:r>
                      <a:r>
                        <a:rPr b="1" lang="en-US" sz="1000" u="none" cap="none" strike="noStrike">
                          <a:solidFill>
                            <a:srgbClr val="FF00FF"/>
                          </a:solidFill>
                          <a:latin typeface="Consolas"/>
                          <a:ea typeface="Consolas"/>
                          <a:cs typeface="Consolas"/>
                          <a:sym typeface="Consolas"/>
                        </a:rPr>
                        <a:t>J</a:t>
                      </a:r>
                      <a:r>
                        <a:rPr lang="en-US" sz="1000" u="none" cap="none" strike="noStrike">
                          <a:solidFill>
                            <a:srgbClr val="FF00FF"/>
                          </a:solidFill>
                          <a:latin typeface="Consolas"/>
                          <a:ea typeface="Consolas"/>
                          <a:cs typeface="Consolas"/>
                          <a:sym typeface="Consolas"/>
                        </a:rPr>
                        <a:t>       </a:t>
                      </a:r>
                      <a:r>
                        <a:rPr b="1" lang="en-US" sz="1000" u="none" cap="none" strike="noStrike">
                          <a:solidFill>
                            <a:srgbClr val="FF00FF"/>
                          </a:solidFill>
                          <a:latin typeface="Consolas"/>
                          <a:ea typeface="Consolas"/>
                          <a:cs typeface="Consolas"/>
                          <a:sym typeface="Consolas"/>
                        </a:rPr>
                        <a:t>K</a:t>
                      </a:r>
                      <a:endParaRPr sz="1000" u="none" cap="none" strike="noStrike">
                        <a:solidFill>
                          <a:srgbClr val="FF00FF"/>
                        </a:solidFill>
                      </a:endParaRPr>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chemeClr val="dk1"/>
                        </a:buClr>
                        <a:buSzPts val="1000"/>
                        <a:buFont typeface="Consolas"/>
                        <a:buNone/>
                      </a:pPr>
                      <a:r>
                        <a:rPr lang="en-US" sz="1000" u="none" cap="none" strike="noStrike">
                          <a:solidFill>
                            <a:schemeClr val="dk1"/>
                          </a:solidFill>
                          <a:latin typeface="Consolas"/>
                          <a:ea typeface="Consolas"/>
                          <a:cs typeface="Consolas"/>
                          <a:sym typeface="Consolas"/>
                        </a:rPr>
                        <a:t>                   </a:t>
                      </a:r>
                      <a:r>
                        <a:rPr b="1" lang="en-US" sz="1000" u="none" cap="none" strike="noStrike">
                          <a:solidFill>
                            <a:srgbClr val="FF00FF"/>
                          </a:solidFill>
                          <a:latin typeface="Consolas"/>
                          <a:ea typeface="Consolas"/>
                          <a:cs typeface="Consolas"/>
                          <a:sym typeface="Consolas"/>
                        </a:rPr>
                        <a:t>A</a:t>
                      </a:r>
                      <a:endParaRPr b="1" sz="1000" u="none" cap="none" strike="noStrike">
                        <a:solidFill>
                          <a:srgbClr val="FF00FF"/>
                        </a:solidFill>
                      </a:endParaRPr>
                    </a:p>
                    <a:p>
                      <a:pPr indent="0" lvl="0" marL="0" marR="0" rtl="0" algn="l">
                        <a:lnSpc>
                          <a:spcPct val="100000"/>
                        </a:lnSpc>
                        <a:spcBef>
                          <a:spcPts val="0"/>
                        </a:spcBef>
                        <a:spcAft>
                          <a:spcPts val="0"/>
                        </a:spcAft>
                        <a:buClr>
                          <a:schemeClr val="dk1"/>
                        </a:buClr>
                        <a:buSzPts val="1000"/>
                        <a:buFont typeface="Consolas"/>
                        <a:buNone/>
                      </a:pPr>
                      <a:r>
                        <a:rPr lang="en-US" sz="1000" u="none" cap="none" strike="noStrike">
                          <a:solidFill>
                            <a:schemeClr val="dk1"/>
                          </a:solidFill>
                          <a:latin typeface="Consolas"/>
                          <a:ea typeface="Consolas"/>
                          <a:cs typeface="Consolas"/>
                          <a:sym typeface="Consolas"/>
                        </a:rPr>
                        <a:t>                       </a:t>
                      </a:r>
                      <a:r>
                        <a:rPr b="1" lang="en-US" sz="1000" u="none" cap="none" strike="noStrike">
                          <a:solidFill>
                            <a:srgbClr val="FF00FF"/>
                          </a:solidFill>
                          <a:latin typeface="Consolas"/>
                          <a:ea typeface="Consolas"/>
                          <a:cs typeface="Consolas"/>
                          <a:sym typeface="Consolas"/>
                        </a:rPr>
                        <a:t>   </a:t>
                      </a:r>
                      <a:endParaRPr b="1" sz="1000" u="none" cap="none" strike="noStrike">
                        <a:solidFill>
                          <a:srgbClr val="FF00FF"/>
                        </a:solidFill>
                      </a:endParaRPr>
                    </a:p>
                    <a:p>
                      <a:pPr indent="0" lvl="0" marL="0" marR="0" rtl="0" algn="l">
                        <a:lnSpc>
                          <a:spcPct val="100000"/>
                        </a:lnSpc>
                        <a:spcBef>
                          <a:spcPts val="0"/>
                        </a:spcBef>
                        <a:spcAft>
                          <a:spcPts val="0"/>
                        </a:spcAft>
                        <a:buClr>
                          <a:schemeClr val="dk1"/>
                        </a:buClr>
                        <a:buSzPts val="1000"/>
                        <a:buFont typeface="Consolas"/>
                        <a:buNone/>
                      </a:pPr>
                      <a:r>
                        <a:rPr lang="en-US" sz="1000" u="none" cap="none" strike="noStrike">
                          <a:solidFill>
                            <a:schemeClr val="dk1"/>
                          </a:solidFill>
                          <a:latin typeface="Consolas"/>
                          <a:ea typeface="Consolas"/>
                          <a:cs typeface="Consolas"/>
                          <a:sym typeface="Consolas"/>
                        </a:rPr>
                        <a:t>                          </a:t>
                      </a:r>
                      <a:r>
                        <a:rPr b="1" lang="en-US" sz="1000" u="none" cap="none" strike="noStrike">
                          <a:solidFill>
                            <a:srgbClr val="FF00FF"/>
                          </a:solidFill>
                          <a:latin typeface="Consolas"/>
                          <a:ea typeface="Consolas"/>
                          <a:cs typeface="Consolas"/>
                          <a:sym typeface="Consolas"/>
                        </a:rPr>
                        <a:t>C</a:t>
                      </a:r>
                      <a:endParaRPr b="1" sz="1000" u="none" cap="none" strike="noStrike">
                        <a:solidFill>
                          <a:srgbClr val="FF00FF"/>
                        </a:solidFill>
                      </a:endParaRPr>
                    </a:p>
                    <a:p>
                      <a:pPr indent="0" lvl="0" marL="0" marR="0" rtl="0" algn="l">
                        <a:lnSpc>
                          <a:spcPct val="100000"/>
                        </a:lnSpc>
                        <a:spcBef>
                          <a:spcPts val="0"/>
                        </a:spcBef>
                        <a:spcAft>
                          <a:spcPts val="0"/>
                        </a:spcAft>
                        <a:buClr>
                          <a:schemeClr val="dk1"/>
                        </a:buClr>
                        <a:buSzPts val="1000"/>
                        <a:buFont typeface="Consolas"/>
                        <a:buNone/>
                      </a:pPr>
                      <a:r>
                        <a:rPr lang="en-US" sz="1000" u="none" cap="none" strike="noStrike">
                          <a:solidFill>
                            <a:schemeClr val="dk1"/>
                          </a:solidFill>
                          <a:latin typeface="Consolas"/>
                          <a:ea typeface="Consolas"/>
                          <a:cs typeface="Consolas"/>
                          <a:sym typeface="Consolas"/>
                        </a:rPr>
                        <a:t>                         </a:t>
                      </a:r>
                      <a:r>
                        <a:rPr b="1" lang="en-US" sz="1000" u="none" cap="none" strike="noStrike">
                          <a:solidFill>
                            <a:srgbClr val="FF00FF"/>
                          </a:solidFill>
                          <a:latin typeface="Consolas"/>
                          <a:ea typeface="Consolas"/>
                          <a:cs typeface="Consolas"/>
                          <a:sym typeface="Consolas"/>
                        </a:rPr>
                        <a:t>/</a:t>
                      </a:r>
                      <a:r>
                        <a:rPr lang="en-US" sz="1000" u="none" cap="none" strike="noStrike">
                          <a:solidFill>
                            <a:schemeClr val="dk1"/>
                          </a:solidFill>
                          <a:latin typeface="Consolas"/>
                          <a:ea typeface="Consolas"/>
                          <a:cs typeface="Consolas"/>
                          <a:sym typeface="Consolas"/>
                        </a:rPr>
                        <a:t> </a:t>
                      </a:r>
                      <a:r>
                        <a:rPr b="1" lang="en-US" sz="1000" u="none" cap="none" strike="noStrike">
                          <a:solidFill>
                            <a:srgbClr val="BB2CA2"/>
                          </a:solidFill>
                          <a:latin typeface="Consolas"/>
                          <a:ea typeface="Consolas"/>
                          <a:cs typeface="Consolas"/>
                          <a:sym typeface="Consolas"/>
                        </a:rPr>
                        <a:t> </a:t>
                      </a:r>
                      <a:endParaRPr sz="1000" u="none" cap="none" strike="noStrike">
                        <a:solidFill>
                          <a:schemeClr val="dk1"/>
                        </a:solidFill>
                      </a:endParaRPr>
                    </a:p>
                    <a:p>
                      <a:pPr indent="0" lvl="0" marL="0" marR="0" rtl="0" algn="l">
                        <a:lnSpc>
                          <a:spcPct val="100000"/>
                        </a:lnSpc>
                        <a:spcBef>
                          <a:spcPts val="0"/>
                        </a:spcBef>
                        <a:spcAft>
                          <a:spcPts val="0"/>
                        </a:spcAft>
                        <a:buClr>
                          <a:schemeClr val="dk1"/>
                        </a:buClr>
                        <a:buSzPts val="1000"/>
                        <a:buFont typeface="Consolas"/>
                        <a:buNone/>
                      </a:pPr>
                      <a:r>
                        <a:rPr lang="en-US" sz="1000" u="none" cap="none" strike="noStrike">
                          <a:solidFill>
                            <a:schemeClr val="dk1"/>
                          </a:solidFill>
                          <a:latin typeface="Consolas"/>
                          <a:ea typeface="Consolas"/>
                          <a:cs typeface="Consolas"/>
                          <a:sym typeface="Consolas"/>
                        </a:rPr>
                        <a:t>                        </a:t>
                      </a:r>
                      <a:r>
                        <a:rPr b="1" lang="en-US" sz="1000" u="none" cap="none" strike="noStrike">
                          <a:solidFill>
                            <a:srgbClr val="FF00FF"/>
                          </a:solidFill>
                          <a:latin typeface="Consolas"/>
                          <a:ea typeface="Consolas"/>
                          <a:cs typeface="Consolas"/>
                          <a:sym typeface="Consolas"/>
                        </a:rPr>
                        <a:t>E </a:t>
                      </a:r>
                      <a:r>
                        <a:rPr lang="en-US" sz="1000" u="none" cap="none" strike="noStrike">
                          <a:solidFill>
                            <a:schemeClr val="dk1"/>
                          </a:solidFill>
                          <a:latin typeface="Consolas"/>
                          <a:ea typeface="Consolas"/>
                          <a:cs typeface="Consolas"/>
                          <a:sym typeface="Consolas"/>
                        </a:rPr>
                        <a:t>  </a:t>
                      </a:r>
                      <a:r>
                        <a:rPr b="1" lang="en-US" sz="1000" u="none" cap="none" strike="noStrike">
                          <a:solidFill>
                            <a:srgbClr val="BB2CA2"/>
                          </a:solidFill>
                          <a:latin typeface="Consolas"/>
                          <a:ea typeface="Consolas"/>
                          <a:cs typeface="Consolas"/>
                          <a:sym typeface="Consolas"/>
                        </a:rPr>
                        <a:t> </a:t>
                      </a:r>
                      <a:endParaRPr sz="1000" u="none" cap="none" strike="noStrike">
                        <a:solidFill>
                          <a:schemeClr val="dk1"/>
                        </a:solidFill>
                      </a:endParaRPr>
                    </a:p>
                    <a:p>
                      <a:pPr indent="0" lvl="0" marL="0" marR="0" rtl="0" algn="l">
                        <a:lnSpc>
                          <a:spcPct val="100000"/>
                        </a:lnSpc>
                        <a:spcBef>
                          <a:spcPts val="0"/>
                        </a:spcBef>
                        <a:spcAft>
                          <a:spcPts val="0"/>
                        </a:spcAft>
                        <a:buClr>
                          <a:schemeClr val="dk1"/>
                        </a:buClr>
                        <a:buSzPts val="1000"/>
                        <a:buFont typeface="Consolas"/>
                        <a:buNone/>
                      </a:pPr>
                      <a:r>
                        <a:rPr lang="en-US" sz="1000" u="none" cap="none" strike="noStrike">
                          <a:solidFill>
                            <a:schemeClr val="dk1"/>
                          </a:solidFill>
                          <a:latin typeface="Consolas"/>
                          <a:ea typeface="Consolas"/>
                          <a:cs typeface="Consolas"/>
                          <a:sym typeface="Consolas"/>
                        </a:rPr>
                        <a:t>                       / </a:t>
                      </a:r>
                      <a:r>
                        <a:rPr b="1" lang="en-US" sz="1000" u="none" cap="none" strike="noStrike">
                          <a:solidFill>
                            <a:srgbClr val="FF00FF"/>
                          </a:solidFill>
                          <a:latin typeface="Consolas"/>
                          <a:ea typeface="Consolas"/>
                          <a:cs typeface="Consolas"/>
                          <a:sym typeface="Consolas"/>
                        </a:rPr>
                        <a:t>\</a:t>
                      </a:r>
                      <a:r>
                        <a:rPr lang="en-US" sz="1000" u="none" cap="none" strike="noStrike">
                          <a:solidFill>
                            <a:schemeClr val="dk1"/>
                          </a:solidFill>
                          <a:latin typeface="Consolas"/>
                          <a:ea typeface="Consolas"/>
                          <a:cs typeface="Consolas"/>
                          <a:sym typeface="Consolas"/>
                        </a:rPr>
                        <a:t>   </a:t>
                      </a:r>
                      <a:r>
                        <a:rPr b="1" lang="en-US" sz="1000" u="none" cap="none" strike="noStrike">
                          <a:solidFill>
                            <a:srgbClr val="BB2CA2"/>
                          </a:solidFill>
                          <a:latin typeface="Consolas"/>
                          <a:ea typeface="Consolas"/>
                          <a:cs typeface="Consolas"/>
                          <a:sym typeface="Consolas"/>
                        </a:rPr>
                        <a:t> </a:t>
                      </a:r>
                      <a:endParaRPr sz="1000" u="none" cap="none" strike="noStrike">
                        <a:solidFill>
                          <a:schemeClr val="dk1"/>
                        </a:solidFill>
                      </a:endParaRPr>
                    </a:p>
                    <a:p>
                      <a:pPr indent="0" lvl="0" marL="0" marR="0" rtl="0" algn="l">
                        <a:lnSpc>
                          <a:spcPct val="100000"/>
                        </a:lnSpc>
                        <a:spcBef>
                          <a:spcPts val="0"/>
                        </a:spcBef>
                        <a:spcAft>
                          <a:spcPts val="0"/>
                        </a:spcAft>
                        <a:buClr>
                          <a:schemeClr val="dk1"/>
                        </a:buClr>
                        <a:buSzPts val="1000"/>
                        <a:buFont typeface="Consolas"/>
                        <a:buNone/>
                      </a:pPr>
                      <a:r>
                        <a:rPr lang="en-US" sz="1000" u="none" cap="none" strike="noStrike">
                          <a:solidFill>
                            <a:schemeClr val="dk1"/>
                          </a:solidFill>
                          <a:latin typeface="Consolas"/>
                          <a:ea typeface="Consolas"/>
                          <a:cs typeface="Consolas"/>
                          <a:sym typeface="Consolas"/>
                        </a:rPr>
                        <a:t>                      G   </a:t>
                      </a:r>
                      <a:r>
                        <a:rPr b="1" lang="en-US" sz="1000" u="none" cap="none" strike="noStrike">
                          <a:solidFill>
                            <a:srgbClr val="FF00FF"/>
                          </a:solidFill>
                          <a:latin typeface="Consolas"/>
                          <a:ea typeface="Consolas"/>
                          <a:cs typeface="Consolas"/>
                          <a:sym typeface="Consolas"/>
                        </a:rPr>
                        <a:t>H</a:t>
                      </a:r>
                      <a:r>
                        <a:rPr lang="en-US" sz="1000" u="none" cap="none" strike="noStrike">
                          <a:solidFill>
                            <a:schemeClr val="dk1"/>
                          </a:solidFill>
                          <a:latin typeface="Consolas"/>
                          <a:ea typeface="Consolas"/>
                          <a:cs typeface="Consolas"/>
                          <a:sym typeface="Consolas"/>
                        </a:rPr>
                        <a:t>   </a:t>
                      </a:r>
                      <a:r>
                        <a:rPr b="1" lang="en-US" sz="1000" u="none" cap="none" strike="noStrike">
                          <a:solidFill>
                            <a:srgbClr val="BB2CA2"/>
                          </a:solidFill>
                          <a:latin typeface="Consolas"/>
                          <a:ea typeface="Consolas"/>
                          <a:cs typeface="Consolas"/>
                          <a:sym typeface="Consolas"/>
                        </a:rPr>
                        <a:t> </a:t>
                      </a:r>
                      <a:endParaRPr sz="1000" u="none" cap="none" strike="noStrike">
                        <a:solidFill>
                          <a:schemeClr val="dk1"/>
                        </a:solidFill>
                      </a:endParaRPr>
                    </a:p>
                    <a:p>
                      <a:pPr indent="0" lvl="0" marL="0" marR="0" rtl="0" algn="l">
                        <a:lnSpc>
                          <a:spcPct val="100000"/>
                        </a:lnSpc>
                        <a:spcBef>
                          <a:spcPts val="0"/>
                        </a:spcBef>
                        <a:spcAft>
                          <a:spcPts val="0"/>
                        </a:spcAft>
                        <a:buClr>
                          <a:schemeClr val="dk1"/>
                        </a:buClr>
                        <a:buSzPts val="1000"/>
                        <a:buFont typeface="Consolas"/>
                        <a:buNone/>
                      </a:pPr>
                      <a:r>
                        <a:rPr lang="en-US" sz="1000" u="none" cap="none" strike="noStrike">
                          <a:solidFill>
                            <a:schemeClr val="dk1"/>
                          </a:solidFill>
                          <a:latin typeface="Consolas"/>
                          <a:ea typeface="Consolas"/>
                          <a:cs typeface="Consolas"/>
                          <a:sym typeface="Consolas"/>
                        </a:rPr>
                        <a:t>                         </a:t>
                      </a:r>
                      <a:r>
                        <a:rPr b="1" lang="en-US" sz="1000" u="none" cap="none" strike="noStrike">
                          <a:solidFill>
                            <a:srgbClr val="FF00FF"/>
                          </a:solidFill>
                          <a:latin typeface="Consolas"/>
                          <a:ea typeface="Consolas"/>
                          <a:cs typeface="Consolas"/>
                          <a:sym typeface="Consolas"/>
                        </a:rPr>
                        <a:t>/</a:t>
                      </a:r>
                      <a:r>
                        <a:rPr lang="en-US" sz="1000" u="none" cap="none" strike="noStrike">
                          <a:solidFill>
                            <a:schemeClr val="dk1"/>
                          </a:solidFill>
                          <a:latin typeface="Consolas"/>
                          <a:ea typeface="Consolas"/>
                          <a:cs typeface="Consolas"/>
                          <a:sym typeface="Consolas"/>
                        </a:rPr>
                        <a:t>     </a:t>
                      </a:r>
                      <a:r>
                        <a:rPr b="1" lang="en-US" sz="1000" u="none" cap="none" strike="noStrike">
                          <a:solidFill>
                            <a:srgbClr val="BB2CA2"/>
                          </a:solidFill>
                          <a:latin typeface="Consolas"/>
                          <a:ea typeface="Consolas"/>
                          <a:cs typeface="Consolas"/>
                          <a:sym typeface="Consolas"/>
                        </a:rPr>
                        <a:t> </a:t>
                      </a:r>
                      <a:endParaRPr sz="1000" u="none" cap="none" strike="noStrike">
                        <a:solidFill>
                          <a:schemeClr val="dk1"/>
                        </a:solidFill>
                      </a:endParaRPr>
                    </a:p>
                    <a:p>
                      <a:pPr indent="0" lvl="0" marL="0" marR="0" rtl="0" algn="l">
                        <a:lnSpc>
                          <a:spcPct val="100000"/>
                        </a:lnSpc>
                        <a:spcBef>
                          <a:spcPts val="0"/>
                        </a:spcBef>
                        <a:spcAft>
                          <a:spcPts val="0"/>
                        </a:spcAft>
                        <a:buClr>
                          <a:schemeClr val="dk1"/>
                        </a:buClr>
                        <a:buSzPts val="1000"/>
                        <a:buFont typeface="Consolas"/>
                        <a:buNone/>
                      </a:pPr>
                      <a:r>
                        <a:rPr lang="en-US" sz="1000" u="none" cap="none" strike="noStrike">
                          <a:solidFill>
                            <a:schemeClr val="dk1"/>
                          </a:solidFill>
                          <a:latin typeface="Consolas"/>
                          <a:ea typeface="Consolas"/>
                          <a:cs typeface="Consolas"/>
                          <a:sym typeface="Consolas"/>
                        </a:rPr>
                        <a:t>                        </a:t>
                      </a:r>
                      <a:r>
                        <a:rPr b="1" lang="en-US" sz="1000" u="none" cap="none" strike="noStrike">
                          <a:solidFill>
                            <a:srgbClr val="FF00FF"/>
                          </a:solidFill>
                          <a:latin typeface="Consolas"/>
                          <a:ea typeface="Consolas"/>
                          <a:cs typeface="Consolas"/>
                          <a:sym typeface="Consolas"/>
                        </a:rPr>
                        <a:t>J</a:t>
                      </a:r>
                      <a:r>
                        <a:rPr lang="en-US" sz="1000" u="none" cap="none" strike="noStrike">
                          <a:solidFill>
                            <a:srgbClr val="FF00FF"/>
                          </a:solidFill>
                          <a:latin typeface="Consolas"/>
                          <a:ea typeface="Consolas"/>
                          <a:cs typeface="Consolas"/>
                          <a:sym typeface="Consolas"/>
                        </a:rPr>
                        <a:t> </a:t>
                      </a:r>
                      <a:r>
                        <a:rPr lang="en-US" sz="1000" u="none" cap="none" strike="noStrike">
                          <a:solidFill>
                            <a:schemeClr val="dk1"/>
                          </a:solidFill>
                          <a:latin typeface="Consolas"/>
                          <a:ea typeface="Consolas"/>
                          <a:cs typeface="Consolas"/>
                          <a:sym typeface="Consolas"/>
                        </a:rPr>
                        <a:t>      </a:t>
                      </a:r>
                      <a:r>
                        <a:rPr b="1" lang="en-US" sz="1000" u="none" cap="none" strike="noStrike">
                          <a:solidFill>
                            <a:srgbClr val="BB2CA2"/>
                          </a:solidFill>
                          <a:latin typeface="Consolas"/>
                          <a:ea typeface="Consolas"/>
                          <a:cs typeface="Consolas"/>
                          <a:sym typeface="Consolas"/>
                        </a:rPr>
                        <a:t> </a:t>
                      </a:r>
                      <a:endParaRPr sz="1000" u="none" cap="none" strike="noStrike">
                        <a:latin typeface="Consolas"/>
                        <a:ea typeface="Consolas"/>
                        <a:cs typeface="Consolas"/>
                        <a:sym typeface="Consolas"/>
                      </a:endParaRPr>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288650">
                <a:tc>
                  <a:txBody>
                    <a:bodyPr/>
                    <a:lstStyle/>
                    <a:p>
                      <a:pPr indent="0" lvl="0" marL="0" marR="0" rtl="0" algn="ctr">
                        <a:lnSpc>
                          <a:spcPct val="100000"/>
                        </a:lnSpc>
                        <a:spcBef>
                          <a:spcPts val="0"/>
                        </a:spcBef>
                        <a:spcAft>
                          <a:spcPts val="0"/>
                        </a:spcAft>
                        <a:buClr>
                          <a:schemeClr val="dk1"/>
                        </a:buClr>
                        <a:buSzPts val="1000"/>
                        <a:buFont typeface="Open Sans"/>
                        <a:buNone/>
                      </a:pPr>
                      <a:r>
                        <a:rPr lang="en-US" sz="1800" u="none" cap="none" strike="noStrike">
                          <a:latin typeface="Open Sans"/>
                          <a:ea typeface="Open Sans"/>
                          <a:cs typeface="Open Sans"/>
                          <a:sym typeface="Open Sans"/>
                        </a:rPr>
                        <a:t>Diameter: 8</a:t>
                      </a:r>
                      <a:endParaRPr sz="1800" u="none" cap="none" strike="noStrike"/>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Open Sans"/>
                        <a:buNone/>
                      </a:pPr>
                      <a:r>
                        <a:rPr lang="en-US" sz="1800" u="none" cap="none" strike="noStrike">
                          <a:latin typeface="Open Sans"/>
                          <a:ea typeface="Open Sans"/>
                          <a:cs typeface="Open Sans"/>
                          <a:sym typeface="Open Sans"/>
                        </a:rPr>
                        <a:t>Diameter: 6</a:t>
                      </a:r>
                      <a:endParaRPr sz="1800" u="none" cap="none" strike="noStrike"/>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US" sz="1800" u="none" cap="none" strike="noStrike">
                          <a:latin typeface="Open Sans"/>
                          <a:ea typeface="Open Sans"/>
                          <a:cs typeface="Open Sans"/>
                          <a:sym typeface="Open Sans"/>
                        </a:rPr>
                        <a:t>Diameter: 4</a:t>
                      </a:r>
                      <a:endParaRPr sz="1800" u="none" cap="none" strike="noStrike">
                        <a:latin typeface="Open Sans"/>
                        <a:ea typeface="Open Sans"/>
                        <a:cs typeface="Open Sans"/>
                        <a:sym typeface="Open Sans"/>
                      </a:endParaRPr>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
        <p:nvSpPr>
          <p:cNvPr id="721" name="Google Shape;721;p64"/>
          <p:cNvSpPr txBox="1"/>
          <p:nvPr/>
        </p:nvSpPr>
        <p:spPr>
          <a:xfrm>
            <a:off x="423900" y="1331950"/>
            <a:ext cx="11344200" cy="30000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chemeClr val="dk1"/>
              </a:buClr>
              <a:buSzPts val="1800"/>
              <a:buFont typeface="Open Sans"/>
              <a:buNone/>
            </a:pPr>
            <a:r>
              <a:rPr b="0" i="0" lang="en-US" sz="2600" u="none" cap="none" strike="noStrike">
                <a:solidFill>
                  <a:schemeClr val="dk1"/>
                </a:solidFill>
                <a:latin typeface="Mukta"/>
                <a:ea typeface="Mukta"/>
                <a:cs typeface="Mukta"/>
                <a:sym typeface="Mukta"/>
              </a:rPr>
              <a:t>Let’s say the </a:t>
            </a:r>
            <a:r>
              <a:rPr b="0" i="1" lang="en-US" sz="2600" u="none" cap="none" strike="noStrike">
                <a:solidFill>
                  <a:schemeClr val="dk1"/>
                </a:solidFill>
                <a:latin typeface="Mukta"/>
                <a:ea typeface="Mukta"/>
                <a:cs typeface="Mukta"/>
                <a:sym typeface="Mukta"/>
              </a:rPr>
              <a:t>diameter</a:t>
            </a:r>
            <a:r>
              <a:rPr b="0" i="0" lang="en-US" sz="2600" u="none" cap="none" strike="noStrike">
                <a:solidFill>
                  <a:schemeClr val="dk1"/>
                </a:solidFill>
                <a:latin typeface="Mukta"/>
                <a:ea typeface="Mukta"/>
                <a:cs typeface="Mukta"/>
                <a:sym typeface="Mukta"/>
              </a:rPr>
              <a:t> of a tree is the maximum number of edges on any path connecting two nodes of the tree.  For example, here are three sample trees and their diameters. In each case the longest path is bolded and shown in purple. Note that there can be more than one longest path.</a:t>
            </a:r>
            <a:endParaRPr b="0" i="0" sz="2600" u="none" cap="none" strike="noStrike">
              <a:solidFill>
                <a:srgbClr val="000000"/>
              </a:solidFill>
              <a:latin typeface="Mukta"/>
              <a:ea typeface="Mukta"/>
              <a:cs typeface="Mukta"/>
              <a:sym typeface="Mukta"/>
            </a:endParaRPr>
          </a:p>
        </p:txBody>
      </p:sp>
      <p:cxnSp>
        <p:nvCxnSpPr>
          <p:cNvPr id="722" name="Google Shape;722;p64"/>
          <p:cNvCxnSpPr/>
          <p:nvPr/>
        </p:nvCxnSpPr>
        <p:spPr>
          <a:xfrm>
            <a:off x="8766675" y="4018910"/>
            <a:ext cx="350100" cy="179700"/>
          </a:xfrm>
          <a:prstGeom prst="straightConnector1">
            <a:avLst/>
          </a:prstGeom>
          <a:noFill/>
          <a:ln cap="flat" cmpd="sng" w="9525">
            <a:solidFill>
              <a:srgbClr val="FF00FF"/>
            </a:solidFill>
            <a:prstDash val="solid"/>
            <a:round/>
            <a:headEnd len="sm" w="sm" type="none"/>
            <a:tailEnd len="sm" w="sm" type="none"/>
          </a:ln>
        </p:spPr>
      </p:cxnSp>
      <p:cxnSp>
        <p:nvCxnSpPr>
          <p:cNvPr id="723" name="Google Shape;723;p64"/>
          <p:cNvCxnSpPr/>
          <p:nvPr/>
        </p:nvCxnSpPr>
        <p:spPr>
          <a:xfrm>
            <a:off x="4127200" y="4027435"/>
            <a:ext cx="250200" cy="190500"/>
          </a:xfrm>
          <a:prstGeom prst="straightConnector1">
            <a:avLst/>
          </a:prstGeom>
          <a:noFill/>
          <a:ln cap="flat" cmpd="sng" w="9525">
            <a:solidFill>
              <a:srgbClr val="FF00FF"/>
            </a:solidFill>
            <a:prstDash val="solid"/>
            <a:round/>
            <a:headEnd len="sm" w="sm" type="none"/>
            <a:tailEnd len="sm" w="sm" type="none"/>
          </a:ln>
        </p:spPr>
      </p:cxnSp>
      <p:cxnSp>
        <p:nvCxnSpPr>
          <p:cNvPr id="724" name="Google Shape;724;p64"/>
          <p:cNvCxnSpPr/>
          <p:nvPr/>
        </p:nvCxnSpPr>
        <p:spPr>
          <a:xfrm flipH="1" rot="10800000">
            <a:off x="3849925" y="4028460"/>
            <a:ext cx="177600" cy="189000"/>
          </a:xfrm>
          <a:prstGeom prst="straightConnector1">
            <a:avLst/>
          </a:prstGeom>
          <a:noFill/>
          <a:ln cap="flat" cmpd="sng" w="9525">
            <a:solidFill>
              <a:srgbClr val="FF00FF"/>
            </a:solidFill>
            <a:prstDash val="solid"/>
            <a:round/>
            <a:headEnd len="sm" w="sm" type="none"/>
            <a:tailEnd len="sm" w="sm" type="none"/>
          </a:ln>
        </p:spPr>
      </p:cxnSp>
      <p:sp>
        <p:nvSpPr>
          <p:cNvPr id="725" name="Google Shape;725;p64"/>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Handwritten Problem: Background</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9" name="Shape 729"/>
        <p:cNvGrpSpPr/>
        <p:nvPr/>
      </p:nvGrpSpPr>
      <p:grpSpPr>
        <a:xfrm>
          <a:off x="0" y="0"/>
          <a:ext cx="0" cy="0"/>
          <a:chOff x="0" y="0"/>
          <a:chExt cx="0" cy="0"/>
        </a:xfrm>
      </p:grpSpPr>
      <p:graphicFrame>
        <p:nvGraphicFramePr>
          <p:cNvPr id="730" name="Google Shape;730;p65"/>
          <p:cNvGraphicFramePr/>
          <p:nvPr/>
        </p:nvGraphicFramePr>
        <p:xfrm>
          <a:off x="303381" y="1607052"/>
          <a:ext cx="3000000" cy="3000000"/>
        </p:xfrm>
        <a:graphic>
          <a:graphicData uri="http://schemas.openxmlformats.org/drawingml/2006/table">
            <a:tbl>
              <a:tblPr>
                <a:noFill/>
                <a:tableStyleId>{0EDA566B-2F8A-42E0-A20F-6060D315D163}</a:tableStyleId>
              </a:tblPr>
              <a:tblGrid>
                <a:gridCol w="3830400"/>
              </a:tblGrid>
              <a:tr h="228600">
                <a:tc>
                  <a:txBody>
                    <a:bodyPr/>
                    <a:lstStyle/>
                    <a:p>
                      <a:pPr indent="0" lvl="0" marL="0" marR="0" rtl="0" algn="l">
                        <a:lnSpc>
                          <a:spcPct val="100000"/>
                        </a:lnSpc>
                        <a:spcBef>
                          <a:spcPts val="0"/>
                        </a:spcBef>
                        <a:spcAft>
                          <a:spcPts val="0"/>
                        </a:spcAft>
                        <a:buClr>
                          <a:schemeClr val="dk1"/>
                        </a:buClr>
                        <a:buSzPts val="1800"/>
                        <a:buFont typeface="Calibri"/>
                        <a:buNone/>
                      </a:pPr>
                      <a:r>
                        <a:rPr lang="en-US" sz="1800" u="none" cap="none" strike="noStrike"/>
                        <a:t>Consider the following Node definition of a binary tree:</a:t>
                      </a:r>
                      <a:endParaRPr sz="1400" u="none" cap="none" strike="noStrike"/>
                    </a:p>
                    <a:p>
                      <a:pPr indent="0" lvl="0" marL="0" marR="0" rtl="0" algn="l">
                        <a:lnSpc>
                          <a:spcPct val="100000"/>
                        </a:lnSpc>
                        <a:spcBef>
                          <a:spcPts val="0"/>
                        </a:spcBef>
                        <a:spcAft>
                          <a:spcPts val="0"/>
                        </a:spcAft>
                        <a:buClr>
                          <a:schemeClr val="dk1"/>
                        </a:buClr>
                        <a:buSzPts val="1000"/>
                        <a:buFont typeface="Calibri"/>
                        <a:buNone/>
                      </a:pPr>
                      <a:r>
                        <a:t/>
                      </a:r>
                      <a:endParaRPr sz="1000" u="none" cap="none" strike="noStrike">
                        <a:solidFill>
                          <a:srgbClr val="BB2CA2"/>
                        </a:solidFill>
                        <a:latin typeface="Consolas"/>
                        <a:ea typeface="Consolas"/>
                        <a:cs typeface="Consolas"/>
                        <a:sym typeface="Consolas"/>
                      </a:endParaRPr>
                    </a:p>
                    <a:p>
                      <a:pPr indent="0" lvl="0" marL="0" marR="0" rtl="0" algn="l">
                        <a:lnSpc>
                          <a:spcPct val="100000"/>
                        </a:lnSpc>
                        <a:spcBef>
                          <a:spcPts val="0"/>
                        </a:spcBef>
                        <a:spcAft>
                          <a:spcPts val="0"/>
                        </a:spcAft>
                        <a:buClr>
                          <a:srgbClr val="BB2CA2"/>
                        </a:buClr>
                        <a:buSzPts val="1000"/>
                        <a:buFont typeface="Consolas"/>
                        <a:buNone/>
                      </a:pPr>
                      <a:r>
                        <a:rPr lang="en-US" sz="1400" u="none" cap="none" strike="noStrike">
                          <a:solidFill>
                            <a:srgbClr val="BB2CA2"/>
                          </a:solidFill>
                          <a:latin typeface="Fira Code"/>
                          <a:ea typeface="Fira Code"/>
                          <a:cs typeface="Fira Code"/>
                          <a:sym typeface="Fira Code"/>
                        </a:rPr>
                        <a:t>class</a:t>
                      </a:r>
                      <a:r>
                        <a:rPr lang="en-US" sz="1400" u="none" cap="none" strike="noStrike">
                          <a:latin typeface="Fira Code"/>
                          <a:ea typeface="Fira Code"/>
                          <a:cs typeface="Fira Code"/>
                          <a:sym typeface="Fira Code"/>
                        </a:rPr>
                        <a:t> BinaryTreeNode {</a:t>
                      </a:r>
                      <a:endParaRPr sz="1400" u="none" cap="none" strike="noStrike">
                        <a:latin typeface="Fira Code"/>
                        <a:ea typeface="Fira Code"/>
                        <a:cs typeface="Fira Code"/>
                        <a:sym typeface="Fira Code"/>
                      </a:endParaRPr>
                    </a:p>
                    <a:p>
                      <a:pPr indent="0" lvl="0" marL="0" marR="0" rtl="0" algn="l">
                        <a:lnSpc>
                          <a:spcPct val="100000"/>
                        </a:lnSpc>
                        <a:spcBef>
                          <a:spcPts val="0"/>
                        </a:spcBef>
                        <a:spcAft>
                          <a:spcPts val="0"/>
                        </a:spcAft>
                        <a:buClr>
                          <a:srgbClr val="BB2CA2"/>
                        </a:buClr>
                        <a:buSzPts val="1000"/>
                        <a:buFont typeface="Consolas"/>
                        <a:buNone/>
                      </a:pPr>
                      <a:r>
                        <a:rPr lang="en-US" sz="1400" u="none" cap="none" strike="noStrike">
                          <a:solidFill>
                            <a:srgbClr val="BB2CA2"/>
                          </a:solidFill>
                          <a:latin typeface="Fira Code"/>
                          <a:ea typeface="Fira Code"/>
                          <a:cs typeface="Fira Code"/>
                          <a:sym typeface="Fira Code"/>
                        </a:rPr>
                        <a:t>public</a:t>
                      </a:r>
                      <a:r>
                        <a:rPr lang="en-US" sz="1400" u="none" cap="none" strike="noStrike">
                          <a:latin typeface="Fira Code"/>
                          <a:ea typeface="Fira Code"/>
                          <a:cs typeface="Fira Code"/>
                          <a:sym typeface="Fira Code"/>
                        </a:rPr>
                        <a:t>:</a:t>
                      </a:r>
                      <a:endParaRPr sz="1400" u="none" cap="none" strike="noStrike">
                        <a:latin typeface="Fira Code"/>
                        <a:ea typeface="Fira Code"/>
                        <a:cs typeface="Fira Code"/>
                        <a:sym typeface="Fira Code"/>
                      </a:endParaRPr>
                    </a:p>
                    <a:p>
                      <a:pPr indent="0" lvl="0" marL="0" marR="0" rtl="0" algn="l">
                        <a:lnSpc>
                          <a:spcPct val="100000"/>
                        </a:lnSpc>
                        <a:spcBef>
                          <a:spcPts val="0"/>
                        </a:spcBef>
                        <a:spcAft>
                          <a:spcPts val="0"/>
                        </a:spcAft>
                        <a:buClr>
                          <a:schemeClr val="dk1"/>
                        </a:buClr>
                        <a:buSzPts val="1000"/>
                        <a:buFont typeface="Consolas"/>
                        <a:buNone/>
                      </a:pPr>
                      <a:r>
                        <a:rPr lang="en-US" sz="1400" u="none" cap="none" strike="noStrike">
                          <a:latin typeface="Fira Code"/>
                          <a:ea typeface="Fira Code"/>
                          <a:cs typeface="Fira Code"/>
                          <a:sym typeface="Fira Code"/>
                        </a:rPr>
                        <a:t>    BinaryTreeNode* left;</a:t>
                      </a:r>
                      <a:endParaRPr sz="1400" u="none" cap="none" strike="noStrike">
                        <a:latin typeface="Fira Code"/>
                        <a:ea typeface="Fira Code"/>
                        <a:cs typeface="Fira Code"/>
                        <a:sym typeface="Fira Code"/>
                      </a:endParaRPr>
                    </a:p>
                    <a:p>
                      <a:pPr indent="0" lvl="0" marL="0" marR="0" rtl="0" algn="l">
                        <a:lnSpc>
                          <a:spcPct val="100000"/>
                        </a:lnSpc>
                        <a:spcBef>
                          <a:spcPts val="0"/>
                        </a:spcBef>
                        <a:spcAft>
                          <a:spcPts val="0"/>
                        </a:spcAft>
                        <a:buClr>
                          <a:schemeClr val="dk1"/>
                        </a:buClr>
                        <a:buSzPts val="1000"/>
                        <a:buFont typeface="Consolas"/>
                        <a:buNone/>
                      </a:pPr>
                      <a:r>
                        <a:rPr lang="en-US" sz="1400" u="none" cap="none" strike="noStrike">
                          <a:latin typeface="Fira Code"/>
                          <a:ea typeface="Fira Code"/>
                          <a:cs typeface="Fira Code"/>
                          <a:sym typeface="Fira Code"/>
                        </a:rPr>
                        <a:t>    BinaryTreeNode* right;</a:t>
                      </a:r>
                      <a:endParaRPr sz="1400" u="none" cap="none" strike="noStrike">
                        <a:latin typeface="Fira Code"/>
                        <a:ea typeface="Fira Code"/>
                        <a:cs typeface="Fira Code"/>
                        <a:sym typeface="Fira Code"/>
                      </a:endParaRPr>
                    </a:p>
                    <a:p>
                      <a:pPr indent="0" lvl="0" marL="0" marR="0" rtl="0" algn="l">
                        <a:lnSpc>
                          <a:spcPct val="100000"/>
                        </a:lnSpc>
                        <a:spcBef>
                          <a:spcPts val="0"/>
                        </a:spcBef>
                        <a:spcAft>
                          <a:spcPts val="0"/>
                        </a:spcAft>
                        <a:buClr>
                          <a:schemeClr val="dk1"/>
                        </a:buClr>
                        <a:buSzPts val="1000"/>
                        <a:buFont typeface="Consolas"/>
                        <a:buNone/>
                      </a:pPr>
                      <a:r>
                        <a:rPr lang="en-US" sz="1400" u="none" cap="none" strike="noStrike">
                          <a:latin typeface="Fira Code"/>
                          <a:ea typeface="Fira Code"/>
                          <a:cs typeface="Fira Code"/>
                          <a:sym typeface="Fira Code"/>
                        </a:rPr>
                        <a:t>    </a:t>
                      </a:r>
                      <a:r>
                        <a:rPr lang="en-US" sz="1400" u="none" cap="none" strike="noStrike">
                          <a:solidFill>
                            <a:srgbClr val="BB2CA2"/>
                          </a:solidFill>
                          <a:latin typeface="Fira Code"/>
                          <a:ea typeface="Fira Code"/>
                          <a:cs typeface="Fira Code"/>
                          <a:sym typeface="Fira Code"/>
                        </a:rPr>
                        <a:t>int</a:t>
                      </a:r>
                      <a:r>
                        <a:rPr lang="en-US" sz="1400" u="none" cap="none" strike="noStrike">
                          <a:latin typeface="Fira Code"/>
                          <a:ea typeface="Fira Code"/>
                          <a:cs typeface="Fira Code"/>
                          <a:sym typeface="Fira Code"/>
                        </a:rPr>
                        <a:t> value;</a:t>
                      </a:r>
                      <a:endParaRPr sz="1400" u="none" cap="none" strike="noStrike">
                        <a:latin typeface="Fira Code"/>
                        <a:ea typeface="Fira Code"/>
                        <a:cs typeface="Fira Code"/>
                        <a:sym typeface="Fira Code"/>
                      </a:endParaRPr>
                    </a:p>
                    <a:p>
                      <a:pPr indent="0" lvl="0" marL="0" marR="0" rtl="0" algn="l">
                        <a:lnSpc>
                          <a:spcPct val="100000"/>
                        </a:lnSpc>
                        <a:spcBef>
                          <a:spcPts val="0"/>
                        </a:spcBef>
                        <a:spcAft>
                          <a:spcPts val="0"/>
                        </a:spcAft>
                        <a:buClr>
                          <a:schemeClr val="dk1"/>
                        </a:buClr>
                        <a:buSzPts val="1000"/>
                        <a:buFont typeface="Consolas"/>
                        <a:buNone/>
                      </a:pPr>
                      <a:r>
                        <a:rPr lang="en-US" sz="1400" u="none" cap="none" strike="noStrike">
                          <a:latin typeface="Fira Code"/>
                          <a:ea typeface="Fira Code"/>
                          <a:cs typeface="Fira Code"/>
                          <a:sym typeface="Fira Code"/>
                        </a:rPr>
                        <a:t>    BinaryTreeNode(</a:t>
                      </a:r>
                      <a:r>
                        <a:rPr lang="en-US" sz="1400" u="none" cap="none" strike="noStrike">
                          <a:solidFill>
                            <a:srgbClr val="BB2CA2"/>
                          </a:solidFill>
                          <a:latin typeface="Fira Code"/>
                          <a:ea typeface="Fira Code"/>
                          <a:cs typeface="Fira Code"/>
                          <a:sym typeface="Fira Code"/>
                        </a:rPr>
                        <a:t>int</a:t>
                      </a:r>
                      <a:r>
                        <a:rPr lang="en-US" sz="1400" u="none" cap="none" strike="noStrike">
                          <a:latin typeface="Fira Code"/>
                          <a:ea typeface="Fira Code"/>
                          <a:cs typeface="Fira Code"/>
                          <a:sym typeface="Fira Code"/>
                        </a:rPr>
                        <a:t> n)</a:t>
                      </a:r>
                      <a:endParaRPr sz="1400" u="none" cap="none" strike="noStrike">
                        <a:latin typeface="Fira Code"/>
                        <a:ea typeface="Fira Code"/>
                        <a:cs typeface="Fira Code"/>
                        <a:sym typeface="Fira Code"/>
                      </a:endParaRPr>
                    </a:p>
                    <a:p>
                      <a:pPr indent="0" lvl="0" marL="0" marR="0" rtl="0" algn="l">
                        <a:lnSpc>
                          <a:spcPct val="100000"/>
                        </a:lnSpc>
                        <a:spcBef>
                          <a:spcPts val="0"/>
                        </a:spcBef>
                        <a:spcAft>
                          <a:spcPts val="0"/>
                        </a:spcAft>
                        <a:buClr>
                          <a:schemeClr val="dk1"/>
                        </a:buClr>
                        <a:buSzPts val="1000"/>
                        <a:buFont typeface="Consolas"/>
                        <a:buNone/>
                      </a:pPr>
                      <a:r>
                        <a:rPr lang="en-US" sz="1400" u="none" cap="none" strike="noStrike">
                          <a:latin typeface="Fira Code"/>
                          <a:ea typeface="Fira Code"/>
                          <a:cs typeface="Fira Code"/>
                          <a:sym typeface="Fira Code"/>
                        </a:rPr>
                        <a:t>     : value(n), left(</a:t>
                      </a:r>
                      <a:r>
                        <a:rPr lang="en-US" sz="1400" u="none" cap="none" strike="noStrike">
                          <a:solidFill>
                            <a:srgbClr val="BB2CA2"/>
                          </a:solidFill>
                          <a:latin typeface="Fira Code"/>
                          <a:ea typeface="Fira Code"/>
                          <a:cs typeface="Fira Code"/>
                          <a:sym typeface="Fira Code"/>
                        </a:rPr>
                        <a:t>nullptr</a:t>
                      </a:r>
                      <a:r>
                        <a:rPr lang="en-US" sz="1400" u="none" cap="none" strike="noStrike">
                          <a:latin typeface="Fira Code"/>
                          <a:ea typeface="Fira Code"/>
                          <a:cs typeface="Fira Code"/>
                          <a:sym typeface="Fira Code"/>
                        </a:rPr>
                        <a:t>),   </a:t>
                      </a:r>
                      <a:endParaRPr sz="1400" u="none" cap="none" strike="noStrike">
                        <a:latin typeface="Fira Code"/>
                        <a:ea typeface="Fira Code"/>
                        <a:cs typeface="Fira Code"/>
                        <a:sym typeface="Fira Code"/>
                      </a:endParaRPr>
                    </a:p>
                    <a:p>
                      <a:pPr indent="0" lvl="0" marL="0" marR="0" rtl="0" algn="l">
                        <a:lnSpc>
                          <a:spcPct val="100000"/>
                        </a:lnSpc>
                        <a:spcBef>
                          <a:spcPts val="0"/>
                        </a:spcBef>
                        <a:spcAft>
                          <a:spcPts val="0"/>
                        </a:spcAft>
                        <a:buClr>
                          <a:schemeClr val="dk1"/>
                        </a:buClr>
                        <a:buSzPts val="1000"/>
                        <a:buFont typeface="Consolas"/>
                        <a:buNone/>
                      </a:pPr>
                      <a:r>
                        <a:rPr lang="en-US" sz="1400" u="none" cap="none" strike="noStrike">
                          <a:latin typeface="Fira Code"/>
                          <a:ea typeface="Fira Code"/>
                          <a:cs typeface="Fira Code"/>
                          <a:sym typeface="Fira Code"/>
                        </a:rPr>
                        <a:t>       right(</a:t>
                      </a:r>
                      <a:r>
                        <a:rPr lang="en-US" sz="1400" u="none" cap="none" strike="noStrike">
                          <a:solidFill>
                            <a:srgbClr val="BB2CA2"/>
                          </a:solidFill>
                          <a:latin typeface="Fira Code"/>
                          <a:ea typeface="Fira Code"/>
                          <a:cs typeface="Fira Code"/>
                          <a:sym typeface="Fira Code"/>
                        </a:rPr>
                        <a:t>nullptr</a:t>
                      </a:r>
                      <a:r>
                        <a:rPr lang="en-US" sz="1400" u="none" cap="none" strike="noStrike">
                          <a:latin typeface="Fira Code"/>
                          <a:ea typeface="Fira Code"/>
                          <a:cs typeface="Fira Code"/>
                          <a:sym typeface="Fira Code"/>
                        </a:rPr>
                        <a:t>) {}</a:t>
                      </a:r>
                      <a:endParaRPr sz="1400" u="none" cap="none" strike="noStrike">
                        <a:latin typeface="Fira Code"/>
                        <a:ea typeface="Fira Code"/>
                        <a:cs typeface="Fira Code"/>
                        <a:sym typeface="Fira Code"/>
                      </a:endParaRPr>
                    </a:p>
                    <a:p>
                      <a:pPr indent="0" lvl="0" marL="0" marR="0" rtl="0" algn="l">
                        <a:lnSpc>
                          <a:spcPct val="100000"/>
                        </a:lnSpc>
                        <a:spcBef>
                          <a:spcPts val="0"/>
                        </a:spcBef>
                        <a:spcAft>
                          <a:spcPts val="0"/>
                        </a:spcAft>
                        <a:buClr>
                          <a:schemeClr val="dk1"/>
                        </a:buClr>
                        <a:buSzPts val="1000"/>
                        <a:buFont typeface="Consolas"/>
                        <a:buNone/>
                      </a:pPr>
                      <a:r>
                        <a:rPr lang="en-US" sz="1400" u="none" cap="none" strike="noStrike">
                          <a:latin typeface="Fira Code"/>
                          <a:ea typeface="Fira Code"/>
                          <a:cs typeface="Fira Code"/>
                          <a:sym typeface="Fira Code"/>
                        </a:rPr>
                        <a:t>};</a:t>
                      </a:r>
                      <a:endParaRPr sz="1400" u="none" cap="none" strike="noStrike">
                        <a:latin typeface="Fira Code"/>
                        <a:ea typeface="Fira Code"/>
                        <a:cs typeface="Fira Code"/>
                        <a:sym typeface="Fira Code"/>
                      </a:endParaRPr>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
        <p:nvSpPr>
          <p:cNvPr id="731" name="Google Shape;731;p65"/>
          <p:cNvSpPr txBox="1"/>
          <p:nvPr/>
        </p:nvSpPr>
        <p:spPr>
          <a:xfrm>
            <a:off x="4004850" y="1607050"/>
            <a:ext cx="8012700" cy="2495400"/>
          </a:xfrm>
          <a:prstGeom prst="rect">
            <a:avLst/>
          </a:prstGeom>
          <a:noFill/>
          <a:ln>
            <a:noFill/>
          </a:ln>
        </p:spPr>
        <p:txBody>
          <a:bodyPr anchorCtr="0" anchor="t" bIns="91425" lIns="91425" spcFirstLastPara="1" rIns="91425" wrap="square" tIns="91425">
            <a:noAutofit/>
          </a:bodyPr>
          <a:lstStyle/>
          <a:p>
            <a:pPr indent="0" lvl="0" marL="228600" marR="0" rtl="0" algn="l">
              <a:lnSpc>
                <a:spcPct val="115000"/>
              </a:lnSpc>
              <a:spcBef>
                <a:spcPts val="0"/>
              </a:spcBef>
              <a:spcAft>
                <a:spcPts val="0"/>
              </a:spcAft>
              <a:buClr>
                <a:schemeClr val="dk1"/>
              </a:buClr>
              <a:buSzPts val="1800"/>
              <a:buFont typeface="Open Sans"/>
              <a:buNone/>
            </a:pPr>
            <a:r>
              <a:rPr b="1" i="0" lang="en-US" sz="1800" u="none" cap="none" strike="noStrike">
                <a:solidFill>
                  <a:schemeClr val="dk1"/>
                </a:solidFill>
                <a:latin typeface="Mukta"/>
                <a:ea typeface="Mukta"/>
                <a:cs typeface="Mukta"/>
                <a:sym typeface="Mukta"/>
              </a:rPr>
              <a:t>Your task:</a:t>
            </a:r>
            <a:r>
              <a:rPr b="0" i="0" lang="en-US" sz="1800" u="none" cap="none" strike="noStrike">
                <a:solidFill>
                  <a:schemeClr val="dk1"/>
                </a:solidFill>
                <a:latin typeface="Mukta"/>
                <a:ea typeface="Mukta"/>
                <a:cs typeface="Mukta"/>
                <a:sym typeface="Mukta"/>
              </a:rPr>
              <a:t> Implement the </a:t>
            </a:r>
            <a:r>
              <a:rPr i="0" lang="en-US" sz="1800" u="none" cap="none" strike="noStrike">
                <a:solidFill>
                  <a:schemeClr val="dk1"/>
                </a:solidFill>
                <a:latin typeface="Consolas"/>
                <a:ea typeface="Consolas"/>
                <a:cs typeface="Consolas"/>
                <a:sym typeface="Consolas"/>
              </a:rPr>
              <a:t>diameter</a:t>
            </a:r>
            <a:r>
              <a:rPr i="0" lang="en-US" sz="1800" u="none" cap="none" strike="noStrike">
                <a:solidFill>
                  <a:schemeClr val="dk1"/>
                </a:solidFill>
                <a:latin typeface="Mukta"/>
                <a:ea typeface="Mukta"/>
                <a:cs typeface="Mukta"/>
                <a:sym typeface="Mukta"/>
              </a:rPr>
              <a:t> </a:t>
            </a:r>
            <a:r>
              <a:rPr b="0" i="0" lang="en-US" sz="1800" u="none" cap="none" strike="noStrike">
                <a:solidFill>
                  <a:schemeClr val="dk1"/>
                </a:solidFill>
                <a:latin typeface="Mukta"/>
                <a:ea typeface="Mukta"/>
                <a:cs typeface="Mukta"/>
                <a:sym typeface="Mukta"/>
              </a:rPr>
              <a:t>function that computes the diameter of a </a:t>
            </a:r>
            <a:r>
              <a:rPr b="0" i="1" lang="en-US" sz="1800" u="none" cap="none" strike="noStrike">
                <a:solidFill>
                  <a:schemeClr val="dk1"/>
                </a:solidFill>
                <a:latin typeface="Mukta"/>
                <a:ea typeface="Mukta"/>
                <a:cs typeface="Mukta"/>
                <a:sym typeface="Mukta"/>
              </a:rPr>
              <a:t>binary</a:t>
            </a:r>
            <a:r>
              <a:rPr b="0" i="0" lang="en-US" sz="1800" u="none" cap="none" strike="noStrike">
                <a:solidFill>
                  <a:schemeClr val="dk1"/>
                </a:solidFill>
                <a:latin typeface="Mukta"/>
                <a:ea typeface="Mukta"/>
                <a:cs typeface="Mukta"/>
                <a:sym typeface="Mukta"/>
              </a:rPr>
              <a:t> tree represented by a pointer to an object of type BinaryTreeNod</a:t>
            </a:r>
            <a:r>
              <a:rPr lang="en-US" sz="1800">
                <a:solidFill>
                  <a:schemeClr val="dk1"/>
                </a:solidFill>
                <a:latin typeface="Mukta"/>
                <a:ea typeface="Mukta"/>
                <a:cs typeface="Mukta"/>
                <a:sym typeface="Mukta"/>
              </a:rPr>
              <a:t>e. </a:t>
            </a:r>
            <a:r>
              <a:rPr b="0" i="0" lang="en-US" sz="1800" u="none" cap="none" strike="noStrike">
                <a:solidFill>
                  <a:schemeClr val="dk1"/>
                </a:solidFill>
                <a:latin typeface="Mukta"/>
                <a:ea typeface="Mukta"/>
                <a:cs typeface="Mukta"/>
                <a:sym typeface="Mukta"/>
              </a:rPr>
              <a:t>Assume that an empty tree or a missing child will be represented by </a:t>
            </a:r>
            <a:r>
              <a:rPr i="0" lang="en-US" sz="1800" u="none" cap="none" strike="noStrike">
                <a:solidFill>
                  <a:schemeClr val="dk1"/>
                </a:solidFill>
                <a:latin typeface="Consolas"/>
                <a:ea typeface="Consolas"/>
                <a:cs typeface="Consolas"/>
                <a:sym typeface="Consolas"/>
              </a:rPr>
              <a:t>nullptr</a:t>
            </a:r>
            <a:r>
              <a:rPr b="0" i="0" lang="en-US" sz="1800" u="none" cap="none" strike="noStrike">
                <a:solidFill>
                  <a:schemeClr val="dk1"/>
                </a:solidFill>
                <a:latin typeface="Mukta"/>
                <a:ea typeface="Mukta"/>
                <a:cs typeface="Mukta"/>
                <a:sym typeface="Mukta"/>
              </a:rPr>
              <a:t>. Do not modify the definition of the BinaryTreeNode class</a:t>
            </a:r>
            <a:r>
              <a:rPr lang="en-US" sz="1800">
                <a:solidFill>
                  <a:schemeClr val="dk1"/>
                </a:solidFill>
                <a:latin typeface="Mukta"/>
                <a:ea typeface="Mukta"/>
                <a:cs typeface="Mukta"/>
                <a:sym typeface="Mukta"/>
              </a:rPr>
              <a:t>. Y</a:t>
            </a:r>
            <a:r>
              <a:rPr b="0" i="0" lang="en-US" sz="1800" u="none" cap="none" strike="noStrike">
                <a:solidFill>
                  <a:schemeClr val="dk1"/>
                </a:solidFill>
                <a:latin typeface="Mukta"/>
                <a:ea typeface="Mukta"/>
                <a:cs typeface="Mukta"/>
                <a:sym typeface="Mukta"/>
              </a:rPr>
              <a:t>ou may write one or more helper functions</a:t>
            </a:r>
            <a:r>
              <a:rPr lang="en-US" sz="1800">
                <a:solidFill>
                  <a:schemeClr val="dk1"/>
                </a:solidFill>
                <a:latin typeface="Mukta"/>
                <a:ea typeface="Mukta"/>
                <a:cs typeface="Mukta"/>
                <a:sym typeface="Mukta"/>
              </a:rPr>
              <a:t> if you need</a:t>
            </a:r>
            <a:r>
              <a:rPr b="0" i="0" lang="en-US" sz="1800" u="none" cap="none" strike="noStrike">
                <a:solidFill>
                  <a:schemeClr val="dk1"/>
                </a:solidFill>
                <a:latin typeface="Mukta"/>
                <a:ea typeface="Mukta"/>
                <a:cs typeface="Mukta"/>
                <a:sym typeface="Mukta"/>
              </a:rPr>
              <a:t>.</a:t>
            </a:r>
            <a:endParaRPr b="0" i="0" sz="1800" u="none" cap="none" strike="noStrike">
              <a:solidFill>
                <a:schemeClr val="dk1"/>
              </a:solidFill>
              <a:latin typeface="Mukta"/>
              <a:ea typeface="Mukta"/>
              <a:cs typeface="Mukta"/>
              <a:sym typeface="Mukta"/>
            </a:endParaRPr>
          </a:p>
          <a:p>
            <a:pPr indent="0" lvl="0" marL="228600" marR="0" rtl="0" algn="l">
              <a:lnSpc>
                <a:spcPct val="115000"/>
              </a:lnSpc>
              <a:spcBef>
                <a:spcPts val="0"/>
              </a:spcBef>
              <a:spcAft>
                <a:spcPts val="0"/>
              </a:spcAft>
              <a:buClr>
                <a:schemeClr val="dk1"/>
              </a:buClr>
              <a:buSzPts val="1800"/>
              <a:buFont typeface="Open Sans"/>
              <a:buNone/>
            </a:pPr>
            <a:r>
              <a:t/>
            </a:r>
            <a:endParaRPr b="0" i="0" sz="1800" u="none" cap="none" strike="noStrike">
              <a:solidFill>
                <a:schemeClr val="dk1"/>
              </a:solidFill>
              <a:latin typeface="Mukta"/>
              <a:ea typeface="Mukta"/>
              <a:cs typeface="Mukta"/>
              <a:sym typeface="Mukta"/>
            </a:endParaRPr>
          </a:p>
          <a:p>
            <a:pPr indent="0" lvl="0" marL="228600" marR="0" rtl="0" algn="l">
              <a:lnSpc>
                <a:spcPct val="115000"/>
              </a:lnSpc>
              <a:spcBef>
                <a:spcPts val="0"/>
              </a:spcBef>
              <a:spcAft>
                <a:spcPts val="0"/>
              </a:spcAft>
              <a:buClr>
                <a:schemeClr val="dk1"/>
              </a:buClr>
              <a:buSzPts val="1800"/>
              <a:buFont typeface="Open Sans"/>
              <a:buNone/>
            </a:pPr>
            <a:r>
              <a:rPr b="0" i="0" lang="en-US" sz="1800" u="none" cap="none" strike="noStrike">
                <a:solidFill>
                  <a:schemeClr val="dk1"/>
                </a:solidFill>
                <a:latin typeface="Mukta"/>
                <a:ea typeface="Mukta"/>
                <a:cs typeface="Mukta"/>
                <a:sym typeface="Mukta"/>
              </a:rPr>
              <a:t>Implement diameter in O(n</a:t>
            </a:r>
            <a:r>
              <a:rPr b="0" baseline="30000" i="0" lang="en-US" sz="1800" u="none" cap="none" strike="noStrike">
                <a:solidFill>
                  <a:schemeClr val="dk1"/>
                </a:solidFill>
                <a:latin typeface="Mukta"/>
                <a:ea typeface="Mukta"/>
                <a:cs typeface="Mukta"/>
                <a:sym typeface="Mukta"/>
              </a:rPr>
              <a:t>2</a:t>
            </a:r>
            <a:r>
              <a:rPr b="0" i="0" lang="en-US" sz="1800" u="none" cap="none" strike="noStrike">
                <a:solidFill>
                  <a:schemeClr val="dk1"/>
                </a:solidFill>
                <a:latin typeface="Mukta"/>
                <a:ea typeface="Mukta"/>
                <a:cs typeface="Mukta"/>
                <a:sym typeface="Mukta"/>
              </a:rPr>
              <a:t>) or better time </a:t>
            </a:r>
            <a:r>
              <a:rPr lang="en-US" sz="1800">
                <a:solidFill>
                  <a:schemeClr val="dk1"/>
                </a:solidFill>
                <a:latin typeface="Mukta"/>
                <a:ea typeface="Mukta"/>
                <a:cs typeface="Mukta"/>
                <a:sym typeface="Mukta"/>
              </a:rPr>
              <a:t>(try doing it</a:t>
            </a:r>
            <a:r>
              <a:rPr b="0" i="0" lang="en-US" sz="1800" u="none" cap="none" strike="noStrike">
                <a:solidFill>
                  <a:schemeClr val="dk1"/>
                </a:solidFill>
                <a:latin typeface="Mukta"/>
                <a:ea typeface="Mukta"/>
                <a:cs typeface="Mukta"/>
                <a:sym typeface="Mukta"/>
              </a:rPr>
              <a:t> in O(n)!).</a:t>
            </a:r>
            <a:endParaRPr b="0" i="0" sz="1400" u="none" cap="none" strike="noStrike">
              <a:solidFill>
                <a:srgbClr val="000000"/>
              </a:solidFill>
              <a:latin typeface="Mukta"/>
              <a:ea typeface="Mukta"/>
              <a:cs typeface="Mukta"/>
              <a:sym typeface="Mukta"/>
            </a:endParaRPr>
          </a:p>
        </p:txBody>
      </p:sp>
      <p:graphicFrame>
        <p:nvGraphicFramePr>
          <p:cNvPr id="732" name="Google Shape;732;p65"/>
          <p:cNvGraphicFramePr/>
          <p:nvPr/>
        </p:nvGraphicFramePr>
        <p:xfrm>
          <a:off x="174453" y="4522922"/>
          <a:ext cx="3000000" cy="3000000"/>
        </p:xfrm>
        <a:graphic>
          <a:graphicData uri="http://schemas.openxmlformats.org/drawingml/2006/table">
            <a:tbl>
              <a:tblPr>
                <a:noFill/>
                <a:tableStyleId>{0EDA566B-2F8A-42E0-A20F-6060D315D163}</a:tableStyleId>
              </a:tblPr>
              <a:tblGrid>
                <a:gridCol w="9590675"/>
              </a:tblGrid>
              <a:tr h="1232475">
                <a:tc>
                  <a:txBody>
                    <a:bodyPr/>
                    <a:lstStyle/>
                    <a:p>
                      <a:pPr indent="0" lvl="0" marL="0" marR="0" rtl="0" algn="l">
                        <a:lnSpc>
                          <a:spcPct val="100000"/>
                        </a:lnSpc>
                        <a:spcBef>
                          <a:spcPts val="0"/>
                        </a:spcBef>
                        <a:spcAft>
                          <a:spcPts val="0"/>
                        </a:spcAft>
                        <a:buClr>
                          <a:srgbClr val="BB2CA2"/>
                        </a:buClr>
                        <a:buSzPts val="1000"/>
                        <a:buFont typeface="Consolas"/>
                        <a:buNone/>
                      </a:pPr>
                      <a:r>
                        <a:rPr lang="en-US" sz="2400" u="none" cap="none" strike="noStrike">
                          <a:solidFill>
                            <a:srgbClr val="BB2CA2"/>
                          </a:solidFill>
                          <a:latin typeface="Fira Code"/>
                          <a:ea typeface="Fira Code"/>
                          <a:cs typeface="Fira Code"/>
                          <a:sym typeface="Fira Code"/>
                        </a:rPr>
                        <a:t>int</a:t>
                      </a:r>
                      <a:r>
                        <a:rPr lang="en-US" sz="2400" u="none" cap="none" strike="noStrike">
                          <a:latin typeface="Fira Code"/>
                          <a:ea typeface="Fira Code"/>
                          <a:cs typeface="Fira Code"/>
                          <a:sym typeface="Fira Code"/>
                        </a:rPr>
                        <a:t> diameter(</a:t>
                      </a:r>
                      <a:r>
                        <a:rPr lang="en-US" sz="2400" u="none" cap="none" strike="noStrike">
                          <a:solidFill>
                            <a:srgbClr val="BB2CA2"/>
                          </a:solidFill>
                          <a:latin typeface="Fira Code"/>
                          <a:ea typeface="Fira Code"/>
                          <a:cs typeface="Fira Code"/>
                          <a:sym typeface="Fira Code"/>
                        </a:rPr>
                        <a:t>const</a:t>
                      </a:r>
                      <a:r>
                        <a:rPr lang="en-US" sz="2400" u="none" cap="none" strike="noStrike">
                          <a:latin typeface="Fira Code"/>
                          <a:ea typeface="Fira Code"/>
                          <a:cs typeface="Fira Code"/>
                          <a:sym typeface="Fira Code"/>
                        </a:rPr>
                        <a:t> </a:t>
                      </a:r>
                      <a:r>
                        <a:rPr lang="en-US" sz="2400" u="none" cap="none" strike="noStrike">
                          <a:solidFill>
                            <a:srgbClr val="4F8187"/>
                          </a:solidFill>
                          <a:latin typeface="Fira Code"/>
                          <a:ea typeface="Fira Code"/>
                          <a:cs typeface="Fira Code"/>
                          <a:sym typeface="Fira Code"/>
                        </a:rPr>
                        <a:t>BinaryTreeNode</a:t>
                      </a:r>
                      <a:r>
                        <a:rPr lang="en-US" sz="2400" u="none" cap="none" strike="noStrike">
                          <a:latin typeface="Fira Code"/>
                          <a:ea typeface="Fira Code"/>
                          <a:cs typeface="Fira Code"/>
                          <a:sym typeface="Fira Code"/>
                        </a:rPr>
                        <a:t>* tree) {</a:t>
                      </a:r>
                      <a:endParaRPr sz="2400" u="none" cap="none" strike="noStrike">
                        <a:latin typeface="Fira Code"/>
                        <a:ea typeface="Fira Code"/>
                        <a:cs typeface="Fira Code"/>
                        <a:sym typeface="Fira Code"/>
                      </a:endParaRPr>
                    </a:p>
                    <a:p>
                      <a:pPr indent="0" lvl="0" marL="0" marR="0" rtl="0" algn="l">
                        <a:lnSpc>
                          <a:spcPct val="100000"/>
                        </a:lnSpc>
                        <a:spcBef>
                          <a:spcPts val="0"/>
                        </a:spcBef>
                        <a:spcAft>
                          <a:spcPts val="0"/>
                        </a:spcAft>
                        <a:buClr>
                          <a:schemeClr val="dk1"/>
                        </a:buClr>
                        <a:buSzPts val="1000"/>
                        <a:buFont typeface="Consolas"/>
                        <a:buNone/>
                      </a:pPr>
                      <a:r>
                        <a:rPr lang="en-US" sz="2400" u="none" cap="none" strike="noStrike">
                          <a:latin typeface="Fira Code"/>
                          <a:ea typeface="Fira Code"/>
                          <a:cs typeface="Fira Code"/>
                          <a:sym typeface="Fira Code"/>
                        </a:rPr>
                        <a:t>    </a:t>
                      </a:r>
                      <a:endParaRPr sz="2400" u="none" cap="none" strike="noStrike">
                        <a:latin typeface="Fira Code"/>
                        <a:ea typeface="Fira Code"/>
                        <a:cs typeface="Fira Code"/>
                        <a:sym typeface="Fira Code"/>
                      </a:endParaRPr>
                    </a:p>
                    <a:p>
                      <a:pPr indent="0" lvl="0" marL="0" marR="0" rtl="0" algn="l">
                        <a:lnSpc>
                          <a:spcPct val="100000"/>
                        </a:lnSpc>
                        <a:spcBef>
                          <a:spcPts val="0"/>
                        </a:spcBef>
                        <a:spcAft>
                          <a:spcPts val="0"/>
                        </a:spcAft>
                        <a:buClr>
                          <a:schemeClr val="dk1"/>
                        </a:buClr>
                        <a:buSzPts val="1000"/>
                        <a:buFont typeface="Consolas"/>
                        <a:buNone/>
                      </a:pPr>
                      <a:r>
                        <a:rPr lang="en-US" sz="2400" u="none" cap="none" strike="noStrike">
                          <a:latin typeface="Fira Code"/>
                          <a:ea typeface="Fira Code"/>
                          <a:cs typeface="Fira Code"/>
                          <a:sym typeface="Fira Code"/>
                        </a:rPr>
                        <a:t>}</a:t>
                      </a:r>
                      <a:endParaRPr sz="2400" u="none" cap="none" strike="noStrike">
                        <a:latin typeface="Fira Code"/>
                        <a:ea typeface="Fira Code"/>
                        <a:cs typeface="Fira Code"/>
                        <a:sym typeface="Fira Code"/>
                      </a:endParaRPr>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pic>
        <p:nvPicPr>
          <p:cNvPr id="733" name="Google Shape;733;p65"/>
          <p:cNvPicPr preferRelativeResize="0"/>
          <p:nvPr/>
        </p:nvPicPr>
        <p:blipFill rotWithShape="1">
          <a:blip r:embed="rId3">
            <a:alphaModFix/>
          </a:blip>
          <a:srcRect b="0" l="0" r="0" t="0"/>
          <a:stretch/>
        </p:blipFill>
        <p:spPr>
          <a:xfrm>
            <a:off x="6068825" y="5086950"/>
            <a:ext cx="6057352" cy="1690875"/>
          </a:xfrm>
          <a:prstGeom prst="rect">
            <a:avLst/>
          </a:prstGeom>
          <a:noFill/>
          <a:ln>
            <a:noFill/>
          </a:ln>
        </p:spPr>
      </p:pic>
      <p:sp>
        <p:nvSpPr>
          <p:cNvPr id="734" name="Google Shape;734;p65"/>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Handwritten Problem</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4"/>
          <p:cNvSpPr txBox="1"/>
          <p:nvPr>
            <p:ph idx="4294967295" type="body"/>
          </p:nvPr>
        </p:nvSpPr>
        <p:spPr>
          <a:xfrm>
            <a:off x="510000" y="1331949"/>
            <a:ext cx="10058400" cy="4393500"/>
          </a:xfrm>
          <a:prstGeom prst="rect">
            <a:avLst/>
          </a:prstGeom>
          <a:noFill/>
          <a:ln>
            <a:noFill/>
          </a:ln>
        </p:spPr>
        <p:txBody>
          <a:bodyPr anchorCtr="0" anchor="t" bIns="45700" lIns="0" spcFirstLastPara="1" rIns="0" wrap="square" tIns="45700">
            <a:noAutofit/>
          </a:bodyPr>
          <a:lstStyle/>
          <a:p>
            <a:pPr indent="-406400" lvl="0" marL="457200" marR="0" rtl="0" algn="l">
              <a:lnSpc>
                <a:spcPct val="115000"/>
              </a:lnSpc>
              <a:spcBef>
                <a:spcPts val="1200"/>
              </a:spcBef>
              <a:spcAft>
                <a:spcPts val="0"/>
              </a:spcAft>
              <a:buClr>
                <a:schemeClr val="dk1"/>
              </a:buClr>
              <a:buSzPts val="2800"/>
              <a:buFont typeface="Mukta"/>
              <a:buChar char="●"/>
            </a:pPr>
            <a:r>
              <a:rPr lang="en-US">
                <a:solidFill>
                  <a:schemeClr val="dk1"/>
                </a:solidFill>
                <a:latin typeface="Mukta"/>
                <a:ea typeface="Mukta"/>
                <a:cs typeface="Mukta"/>
                <a:sym typeface="Mukta"/>
              </a:rPr>
              <a:t>unordered_map instead of unordered_set</a:t>
            </a:r>
            <a:endParaRPr>
              <a:solidFill>
                <a:schemeClr val="dk1"/>
              </a:solidFill>
              <a:latin typeface="Mukta"/>
              <a:ea typeface="Mukta"/>
              <a:cs typeface="Mukta"/>
              <a:sym typeface="Mukta"/>
            </a:endParaRPr>
          </a:p>
          <a:p>
            <a:pPr indent="-406400" lvl="0" marL="457200" marR="0" rtl="0" algn="l">
              <a:lnSpc>
                <a:spcPct val="115000"/>
              </a:lnSpc>
              <a:spcBef>
                <a:spcPts val="0"/>
              </a:spcBef>
              <a:spcAft>
                <a:spcPts val="0"/>
              </a:spcAft>
              <a:buClr>
                <a:schemeClr val="dk1"/>
              </a:buClr>
              <a:buSzPts val="2800"/>
              <a:buFont typeface="Mukta"/>
              <a:buChar char="●"/>
            </a:pPr>
            <a:r>
              <a:rPr lang="en-US">
                <a:solidFill>
                  <a:schemeClr val="dk1"/>
                </a:solidFill>
                <a:latin typeface="Mukta"/>
                <a:ea typeface="Mukta"/>
                <a:cs typeface="Mukta"/>
                <a:sym typeface="Mukta"/>
              </a:rPr>
              <a:t>not using range-based constructor</a:t>
            </a:r>
            <a:endParaRPr>
              <a:solidFill>
                <a:schemeClr val="dk1"/>
              </a:solidFill>
              <a:latin typeface="Mukta"/>
              <a:ea typeface="Mukta"/>
              <a:cs typeface="Mukta"/>
              <a:sym typeface="Mukta"/>
            </a:endParaRPr>
          </a:p>
          <a:p>
            <a:pPr indent="-406400" lvl="0" marL="457200" marR="0" rtl="0" algn="l">
              <a:lnSpc>
                <a:spcPct val="115000"/>
              </a:lnSpc>
              <a:spcBef>
                <a:spcPts val="0"/>
              </a:spcBef>
              <a:spcAft>
                <a:spcPts val="0"/>
              </a:spcAft>
              <a:buClr>
                <a:schemeClr val="dk1"/>
              </a:buClr>
              <a:buSzPts val="2800"/>
              <a:buFont typeface="Mukta"/>
              <a:buChar char="●"/>
            </a:pPr>
            <a:r>
              <a:rPr lang="en-US">
                <a:solidFill>
                  <a:schemeClr val="dk1"/>
                </a:solidFill>
                <a:latin typeface="Mukta"/>
                <a:ea typeface="Mukta"/>
                <a:cs typeface="Mukta"/>
                <a:sym typeface="Mukta"/>
              </a:rPr>
              <a:t>making a new substring each time, rather than having a running substring to add to char by char</a:t>
            </a:r>
            <a:endParaRPr>
              <a:solidFill>
                <a:schemeClr val="dk1"/>
              </a:solidFill>
              <a:latin typeface="Mukta"/>
              <a:ea typeface="Mukta"/>
              <a:cs typeface="Mukta"/>
              <a:sym typeface="Mukta"/>
            </a:endParaRPr>
          </a:p>
          <a:p>
            <a:pPr indent="-406400" lvl="0" marL="457200" marR="0" rtl="0" algn="l">
              <a:lnSpc>
                <a:spcPct val="115000"/>
              </a:lnSpc>
              <a:spcBef>
                <a:spcPts val="0"/>
              </a:spcBef>
              <a:spcAft>
                <a:spcPts val="0"/>
              </a:spcAft>
              <a:buClr>
                <a:schemeClr val="dk1"/>
              </a:buClr>
              <a:buSzPts val="2800"/>
              <a:buFont typeface="Mukta"/>
              <a:buChar char="●"/>
            </a:pPr>
            <a:r>
              <a:rPr lang="en-US">
                <a:solidFill>
                  <a:schemeClr val="dk1"/>
                </a:solidFill>
                <a:latin typeface="Mukta"/>
                <a:ea typeface="Mukta"/>
                <a:cs typeface="Mukta"/>
                <a:sym typeface="Mukta"/>
              </a:rPr>
              <a:t>forgetting to return result </a:t>
            </a:r>
            <a:endParaRPr>
              <a:solidFill>
                <a:schemeClr val="dk1"/>
              </a:solidFill>
              <a:latin typeface="Mukta"/>
              <a:ea typeface="Mukta"/>
              <a:cs typeface="Mukta"/>
              <a:sym typeface="Mukta"/>
            </a:endParaRPr>
          </a:p>
          <a:p>
            <a:pPr indent="-406400" lvl="0" marL="457200" marR="0" rtl="0" algn="l">
              <a:lnSpc>
                <a:spcPct val="115000"/>
              </a:lnSpc>
              <a:spcBef>
                <a:spcPts val="0"/>
              </a:spcBef>
              <a:spcAft>
                <a:spcPts val="0"/>
              </a:spcAft>
              <a:buClr>
                <a:schemeClr val="dk1"/>
              </a:buClr>
              <a:buSzPts val="2800"/>
              <a:buFont typeface="Mukta"/>
              <a:buChar char="●"/>
            </a:pPr>
            <a:r>
              <a:rPr lang="en-US">
                <a:solidFill>
                  <a:schemeClr val="dk1"/>
                </a:solidFill>
                <a:latin typeface="Mukta"/>
                <a:ea typeface="Mukta"/>
                <a:cs typeface="Mukta"/>
                <a:sym typeface="Mukta"/>
              </a:rPr>
              <a:t>forgetting to add non-replaced words</a:t>
            </a:r>
            <a:endParaRPr>
              <a:solidFill>
                <a:schemeClr val="dk1"/>
              </a:solidFill>
              <a:latin typeface="Mukta"/>
              <a:ea typeface="Mukta"/>
              <a:cs typeface="Mukta"/>
              <a:sym typeface="Mukta"/>
            </a:endParaRPr>
          </a:p>
          <a:p>
            <a:pPr indent="-406400" lvl="0" marL="457200" marR="0" rtl="0" algn="l">
              <a:lnSpc>
                <a:spcPct val="115000"/>
              </a:lnSpc>
              <a:spcBef>
                <a:spcPts val="0"/>
              </a:spcBef>
              <a:spcAft>
                <a:spcPts val="0"/>
              </a:spcAft>
              <a:buClr>
                <a:schemeClr val="dk1"/>
              </a:buClr>
              <a:buSzPts val="2800"/>
              <a:buFont typeface="Mukta"/>
              <a:buChar char="●"/>
            </a:pPr>
            <a:r>
              <a:rPr lang="en-US">
                <a:solidFill>
                  <a:schemeClr val="dk1"/>
                </a:solidFill>
                <a:latin typeface="Mukta"/>
                <a:ea typeface="Mukta"/>
                <a:cs typeface="Mukta"/>
                <a:sym typeface="Mukta"/>
              </a:rPr>
              <a:t>not correctly choosing the smallest  root to replace</a:t>
            </a:r>
            <a:endParaRPr>
              <a:solidFill>
                <a:schemeClr val="dk1"/>
              </a:solidFill>
              <a:latin typeface="Mukta"/>
              <a:ea typeface="Mukta"/>
              <a:cs typeface="Mukta"/>
              <a:sym typeface="Mukta"/>
            </a:endParaRPr>
          </a:p>
          <a:p>
            <a:pPr indent="-419100" lvl="0" marL="457200" marR="0" rtl="0" algn="l">
              <a:lnSpc>
                <a:spcPct val="115000"/>
              </a:lnSpc>
              <a:spcBef>
                <a:spcPts val="0"/>
              </a:spcBef>
              <a:spcAft>
                <a:spcPts val="0"/>
              </a:spcAft>
              <a:buClr>
                <a:schemeClr val="dk1"/>
              </a:buClr>
              <a:buSzPts val="3000"/>
              <a:buFont typeface="Mukta"/>
              <a:buChar char="●"/>
            </a:pPr>
            <a:r>
              <a:rPr lang="en-US">
                <a:solidFill>
                  <a:schemeClr val="dk1"/>
                </a:solidFill>
                <a:latin typeface="Mukta"/>
                <a:ea typeface="Mukta"/>
                <a:cs typeface="Mukta"/>
                <a:sym typeface="Mukta"/>
              </a:rPr>
              <a:t>modifying the sentence vector - it’s CONST reference!</a:t>
            </a:r>
            <a:r>
              <a:rPr lang="en-US" sz="3000">
                <a:solidFill>
                  <a:schemeClr val="dk1"/>
                </a:solidFill>
                <a:latin typeface="Mukta"/>
                <a:ea typeface="Mukta"/>
                <a:cs typeface="Mukta"/>
                <a:sym typeface="Mukta"/>
              </a:rPr>
              <a:t> </a:t>
            </a:r>
            <a:endParaRPr sz="3000">
              <a:solidFill>
                <a:schemeClr val="dk1"/>
              </a:solidFill>
              <a:latin typeface="Mukta"/>
              <a:ea typeface="Mukta"/>
              <a:cs typeface="Mukta"/>
              <a:sym typeface="Mukta"/>
            </a:endParaRPr>
          </a:p>
        </p:txBody>
      </p:sp>
      <p:sp>
        <p:nvSpPr>
          <p:cNvPr id="160" name="Google Shape;160;p24"/>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Common Mistakes</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B45F06"/>
            </a:gs>
            <a:gs pos="100000">
              <a:srgbClr val="783F04"/>
            </a:gs>
          </a:gsLst>
          <a:path path="circle">
            <a:fillToRect b="50%" l="50%" r="50%" t="50%"/>
          </a:path>
          <a:tileRect/>
        </a:gradFill>
      </p:bgPr>
    </p:bg>
    <p:spTree>
      <p:nvGrpSpPr>
        <p:cNvPr id="165" name="Shape 165"/>
        <p:cNvGrpSpPr/>
        <p:nvPr/>
      </p:nvGrpSpPr>
      <p:grpSpPr>
        <a:xfrm>
          <a:off x="0" y="0"/>
          <a:ext cx="0" cy="0"/>
          <a:chOff x="0" y="0"/>
          <a:chExt cx="0" cy="0"/>
        </a:xfrm>
      </p:grpSpPr>
      <p:sp>
        <p:nvSpPr>
          <p:cNvPr id="166" name="Google Shape;166;p25"/>
          <p:cNvSpPr txBox="1"/>
          <p:nvPr>
            <p:ph type="title"/>
          </p:nvPr>
        </p:nvSpPr>
        <p:spPr>
          <a:xfrm>
            <a:off x="0" y="2870625"/>
            <a:ext cx="12192000" cy="7110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SzPts val="3600"/>
              <a:buNone/>
            </a:pPr>
            <a:r>
              <a:rPr lang="en-US" sz="6000">
                <a:solidFill>
                  <a:srgbClr val="FFFFFF"/>
                </a:solidFill>
                <a:latin typeface="Mukta"/>
                <a:ea typeface="Mukta"/>
                <a:cs typeface="Mukta"/>
                <a:sym typeface="Mukta"/>
              </a:rPr>
              <a:t>Tree Traversals</a:t>
            </a:r>
            <a:endParaRPr sz="6000">
              <a:solidFill>
                <a:srgbClr val="FFFFFF"/>
              </a:solidFill>
              <a:latin typeface="Mukta"/>
              <a:ea typeface="Mukta"/>
              <a:cs typeface="Mukta"/>
              <a:sym typeface="Mukta"/>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6"/>
          <p:cNvSpPr txBox="1"/>
          <p:nvPr/>
        </p:nvSpPr>
        <p:spPr>
          <a:xfrm>
            <a:off x="514350" y="1367700"/>
            <a:ext cx="11222100" cy="5280000"/>
          </a:xfrm>
          <a:prstGeom prst="rect">
            <a:avLst/>
          </a:prstGeom>
          <a:noFill/>
          <a:ln>
            <a:noFill/>
          </a:ln>
        </p:spPr>
        <p:txBody>
          <a:bodyPr anchorCtr="0" anchor="t" bIns="91425" lIns="91425" spcFirstLastPara="1" rIns="91425" wrap="square" tIns="91425">
            <a:noAutofit/>
          </a:bodyPr>
          <a:lstStyle/>
          <a:p>
            <a:pPr indent="-406400" lvl="0" marL="457200" marR="0" rtl="0" algn="l">
              <a:lnSpc>
                <a:spcPct val="115000"/>
              </a:lnSpc>
              <a:spcBef>
                <a:spcPts val="0"/>
              </a:spcBef>
              <a:spcAft>
                <a:spcPts val="0"/>
              </a:spcAft>
              <a:buClr>
                <a:srgbClr val="000000"/>
              </a:buClr>
              <a:buSzPts val="2800"/>
              <a:buFont typeface="Mukta"/>
              <a:buChar char="●"/>
            </a:pPr>
            <a:r>
              <a:rPr b="0" i="0" lang="en-US" sz="2800" u="none" cap="none" strike="noStrike">
                <a:solidFill>
                  <a:srgbClr val="000000"/>
                </a:solidFill>
                <a:latin typeface="Mukta"/>
                <a:ea typeface="Mukta"/>
                <a:cs typeface="Mukta"/>
                <a:sym typeface="Mukta"/>
              </a:rPr>
              <a:t>Root: node with no parents</a:t>
            </a:r>
            <a:endParaRPr b="0" i="0" sz="2800" u="none" cap="none" strike="noStrike">
              <a:solidFill>
                <a:srgbClr val="000000"/>
              </a:solidFill>
              <a:latin typeface="Mukta"/>
              <a:ea typeface="Mukta"/>
              <a:cs typeface="Mukta"/>
              <a:sym typeface="Mukta"/>
            </a:endParaRPr>
          </a:p>
          <a:p>
            <a:pPr indent="-406400" lvl="0" marL="457200" marR="0" rtl="0" algn="l">
              <a:lnSpc>
                <a:spcPct val="115000"/>
              </a:lnSpc>
              <a:spcBef>
                <a:spcPts val="0"/>
              </a:spcBef>
              <a:spcAft>
                <a:spcPts val="0"/>
              </a:spcAft>
              <a:buClr>
                <a:srgbClr val="000000"/>
              </a:buClr>
              <a:buSzPts val="2800"/>
              <a:buFont typeface="Mukta"/>
              <a:buChar char="●"/>
            </a:pPr>
            <a:r>
              <a:rPr b="0" i="0" lang="en-US" sz="2800" u="none" cap="none" strike="noStrike">
                <a:solidFill>
                  <a:srgbClr val="000000"/>
                </a:solidFill>
                <a:latin typeface="Mukta"/>
                <a:ea typeface="Mukta"/>
                <a:cs typeface="Mukta"/>
                <a:sym typeface="Mukta"/>
              </a:rPr>
              <a:t>Leaf: node with no children</a:t>
            </a:r>
            <a:endParaRPr b="0" i="0" sz="2800" u="none" cap="none" strike="noStrike">
              <a:solidFill>
                <a:srgbClr val="000000"/>
              </a:solidFill>
              <a:latin typeface="Mukta"/>
              <a:ea typeface="Mukta"/>
              <a:cs typeface="Mukta"/>
              <a:sym typeface="Mukta"/>
            </a:endParaRPr>
          </a:p>
          <a:p>
            <a:pPr indent="-406400" lvl="0" marL="457200" marR="0" rtl="0" algn="l">
              <a:lnSpc>
                <a:spcPct val="115000"/>
              </a:lnSpc>
              <a:spcBef>
                <a:spcPts val="0"/>
              </a:spcBef>
              <a:spcAft>
                <a:spcPts val="0"/>
              </a:spcAft>
              <a:buClr>
                <a:srgbClr val="000000"/>
              </a:buClr>
              <a:buSzPts val="2800"/>
              <a:buFont typeface="Mukta"/>
              <a:buChar char="●"/>
            </a:pPr>
            <a:r>
              <a:rPr b="0" i="0" lang="en-US" sz="2800" u="none" cap="none" strike="noStrike">
                <a:solidFill>
                  <a:srgbClr val="000000"/>
                </a:solidFill>
                <a:latin typeface="Mukta"/>
                <a:ea typeface="Mukta"/>
                <a:cs typeface="Mukta"/>
                <a:sym typeface="Mukta"/>
              </a:rPr>
              <a:t>Internal Node: node with children (including root)</a:t>
            </a:r>
            <a:endParaRPr b="0" i="0" sz="2800" u="none" cap="none" strike="noStrike">
              <a:solidFill>
                <a:srgbClr val="000000"/>
              </a:solidFill>
              <a:latin typeface="Mukta"/>
              <a:ea typeface="Mukta"/>
              <a:cs typeface="Mukta"/>
              <a:sym typeface="Mukta"/>
            </a:endParaRPr>
          </a:p>
          <a:p>
            <a:pPr indent="-406400" lvl="0" marL="457200" marR="0" rtl="0" algn="l">
              <a:lnSpc>
                <a:spcPct val="115000"/>
              </a:lnSpc>
              <a:spcBef>
                <a:spcPts val="0"/>
              </a:spcBef>
              <a:spcAft>
                <a:spcPts val="0"/>
              </a:spcAft>
              <a:buClr>
                <a:srgbClr val="000000"/>
              </a:buClr>
              <a:buSzPts val="2800"/>
              <a:buFont typeface="Mukta"/>
              <a:buChar char="●"/>
            </a:pPr>
            <a:r>
              <a:rPr b="0" i="0" lang="en-US" sz="2800" u="none" cap="none" strike="noStrike">
                <a:solidFill>
                  <a:srgbClr val="000000"/>
                </a:solidFill>
                <a:latin typeface="Mukta"/>
                <a:ea typeface="Mukta"/>
                <a:cs typeface="Mukta"/>
                <a:sym typeface="Mukta"/>
              </a:rPr>
              <a:t>Depth: distance from a node to the root</a:t>
            </a:r>
            <a:endParaRPr b="0" i="0" sz="2800" u="none" cap="none" strike="noStrike">
              <a:solidFill>
                <a:srgbClr val="000000"/>
              </a:solidFill>
              <a:latin typeface="Mukta"/>
              <a:ea typeface="Mukta"/>
              <a:cs typeface="Mukta"/>
              <a:sym typeface="Mukta"/>
            </a:endParaRPr>
          </a:p>
          <a:p>
            <a:pPr indent="-406400" lvl="0" marL="457200" marR="0" rtl="0" algn="l">
              <a:lnSpc>
                <a:spcPct val="115000"/>
              </a:lnSpc>
              <a:spcBef>
                <a:spcPts val="0"/>
              </a:spcBef>
              <a:spcAft>
                <a:spcPts val="0"/>
              </a:spcAft>
              <a:buClr>
                <a:srgbClr val="000000"/>
              </a:buClr>
              <a:buSzPts val="2800"/>
              <a:buFont typeface="Mukta"/>
              <a:buChar char="●"/>
            </a:pPr>
            <a:r>
              <a:rPr b="0" i="0" lang="en-US" sz="2800" u="none" cap="none" strike="noStrike">
                <a:solidFill>
                  <a:srgbClr val="000000"/>
                </a:solidFill>
                <a:latin typeface="Mukta"/>
                <a:ea typeface="Mukta"/>
                <a:cs typeface="Mukta"/>
                <a:sym typeface="Mukta"/>
              </a:rPr>
              <a:t>Height: distance from a node to the lowest leaf node</a:t>
            </a:r>
            <a:endParaRPr b="0" i="0" sz="2800" u="none" cap="none" strike="noStrike">
              <a:solidFill>
                <a:srgbClr val="000000"/>
              </a:solidFill>
              <a:latin typeface="Mukta"/>
              <a:ea typeface="Mukta"/>
              <a:cs typeface="Mukta"/>
              <a:sym typeface="Mukta"/>
            </a:endParaRPr>
          </a:p>
          <a:p>
            <a:pPr indent="-406400" lvl="0" marL="457200" marR="0" rtl="0" algn="l">
              <a:lnSpc>
                <a:spcPct val="115000"/>
              </a:lnSpc>
              <a:spcBef>
                <a:spcPts val="0"/>
              </a:spcBef>
              <a:spcAft>
                <a:spcPts val="0"/>
              </a:spcAft>
              <a:buClr>
                <a:srgbClr val="000000"/>
              </a:buClr>
              <a:buSzPts val="2800"/>
              <a:buFont typeface="Mukta"/>
              <a:buChar char="●"/>
            </a:pPr>
            <a:r>
              <a:rPr b="0" i="0" lang="en-US" sz="2800" u="none" cap="none" strike="noStrike">
                <a:solidFill>
                  <a:srgbClr val="000000"/>
                </a:solidFill>
                <a:latin typeface="Mukta"/>
                <a:ea typeface="Mukta"/>
                <a:cs typeface="Mukta"/>
                <a:sym typeface="Mukta"/>
              </a:rPr>
              <a:t>Siblings: nodes with the same parent node</a:t>
            </a:r>
            <a:endParaRPr b="0" i="0" sz="2800" u="none" cap="none" strike="noStrike">
              <a:solidFill>
                <a:srgbClr val="000000"/>
              </a:solidFill>
              <a:latin typeface="Mukta"/>
              <a:ea typeface="Mukta"/>
              <a:cs typeface="Mukta"/>
              <a:sym typeface="Mukta"/>
            </a:endParaRPr>
          </a:p>
        </p:txBody>
      </p:sp>
      <p:sp>
        <p:nvSpPr>
          <p:cNvPr id="173" name="Google Shape;173;p26"/>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Tree Terminology</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7"/>
          <p:cNvSpPr txBox="1"/>
          <p:nvPr>
            <p:ph idx="4294967295" type="body"/>
          </p:nvPr>
        </p:nvSpPr>
        <p:spPr>
          <a:xfrm>
            <a:off x="512175" y="1165350"/>
            <a:ext cx="11252100" cy="4023300"/>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0"/>
              </a:spcBef>
              <a:spcAft>
                <a:spcPts val="0"/>
              </a:spcAft>
              <a:buClr>
                <a:schemeClr val="accent1"/>
              </a:buClr>
              <a:buSzPts val="2000"/>
              <a:buFont typeface="Calibri"/>
              <a:buNone/>
            </a:pPr>
            <a:r>
              <a:rPr i="0" lang="en-US" u="none" cap="none" strike="noStrike">
                <a:solidFill>
                  <a:srgbClr val="000000"/>
                </a:solidFill>
                <a:latin typeface="Mukta"/>
                <a:ea typeface="Mukta"/>
                <a:cs typeface="Mukta"/>
                <a:sym typeface="Mukta"/>
              </a:rPr>
              <a:t>Given a binary tree with following declaration, find the minimum depth of the binary tree (aka the depth of the shallowest leaf node)</a:t>
            </a:r>
            <a:endParaRPr i="0" u="none" cap="none" strike="noStrike">
              <a:solidFill>
                <a:srgbClr val="000000"/>
              </a:solidFill>
              <a:latin typeface="Mukta"/>
              <a:ea typeface="Mukta"/>
              <a:cs typeface="Mukta"/>
              <a:sym typeface="Mukta"/>
            </a:endParaRPr>
          </a:p>
          <a:p>
            <a:pPr indent="35560" lvl="0" marL="91440" marR="0" rtl="0" algn="l">
              <a:lnSpc>
                <a:spcPct val="90000"/>
              </a:lnSpc>
              <a:spcBef>
                <a:spcPts val="1400"/>
              </a:spcBef>
              <a:spcAft>
                <a:spcPts val="0"/>
              </a:spcAft>
              <a:buClr>
                <a:schemeClr val="accent1"/>
              </a:buClr>
              <a:buSzPts val="2000"/>
              <a:buFont typeface="Calibri"/>
              <a:buNone/>
            </a:pPr>
            <a:r>
              <a:t/>
            </a:r>
            <a:endParaRPr b="0" i="0" sz="2000" u="none" cap="none" strike="noStrike">
              <a:solidFill>
                <a:srgbClr val="000000"/>
              </a:solidFill>
              <a:latin typeface="Calibri"/>
              <a:ea typeface="Calibri"/>
              <a:cs typeface="Calibri"/>
              <a:sym typeface="Calibri"/>
            </a:endParaRPr>
          </a:p>
          <a:p>
            <a:pPr indent="0" lvl="0" marL="457200" rtl="0" algn="l">
              <a:lnSpc>
                <a:spcPct val="100000"/>
              </a:lnSpc>
              <a:spcBef>
                <a:spcPts val="0"/>
              </a:spcBef>
              <a:spcAft>
                <a:spcPts val="0"/>
              </a:spcAft>
              <a:buClr>
                <a:schemeClr val="dk1"/>
              </a:buClr>
              <a:buSzPts val="1100"/>
              <a:buFont typeface="Arial"/>
              <a:buNone/>
            </a:pPr>
            <a:r>
              <a:rPr lang="en-US" sz="2400">
                <a:solidFill>
                  <a:srgbClr val="0000FF"/>
                </a:solidFill>
                <a:highlight>
                  <a:srgbClr val="FFFFFF"/>
                </a:highlight>
                <a:latin typeface="Fira Code"/>
                <a:ea typeface="Fira Code"/>
                <a:cs typeface="Fira Code"/>
                <a:sym typeface="Fira Code"/>
              </a:rPr>
              <a:t>struct</a:t>
            </a:r>
            <a:r>
              <a:rPr lang="en-US" sz="2400">
                <a:highlight>
                  <a:srgbClr val="FFFFFF"/>
                </a:highlight>
                <a:latin typeface="Fira Code"/>
                <a:ea typeface="Fira Code"/>
                <a:cs typeface="Fira Code"/>
                <a:sym typeface="Fira Code"/>
              </a:rPr>
              <a:t> </a:t>
            </a:r>
            <a:r>
              <a:rPr lang="en-US" sz="2400">
                <a:solidFill>
                  <a:srgbClr val="267F99"/>
                </a:solidFill>
                <a:highlight>
                  <a:srgbClr val="FFFFFF"/>
                </a:highlight>
                <a:latin typeface="Fira Code"/>
                <a:ea typeface="Fira Code"/>
                <a:cs typeface="Fira Code"/>
                <a:sym typeface="Fira Code"/>
              </a:rPr>
              <a:t>Node</a:t>
            </a:r>
            <a:r>
              <a:rPr lang="en-US" sz="2400">
                <a:highlight>
                  <a:srgbClr val="FFFFFF"/>
                </a:highlight>
                <a:latin typeface="Fira Code"/>
                <a:ea typeface="Fira Code"/>
                <a:cs typeface="Fira Code"/>
                <a:sym typeface="Fira Code"/>
              </a:rPr>
              <a:t> {</a:t>
            </a:r>
            <a:endParaRPr sz="2400">
              <a:highlight>
                <a:srgbClr val="FFFFFF"/>
              </a:highlight>
              <a:latin typeface="Fira Code"/>
              <a:ea typeface="Fira Code"/>
              <a:cs typeface="Fira Code"/>
              <a:sym typeface="Fira Code"/>
            </a:endParaRPr>
          </a:p>
          <a:p>
            <a:pPr indent="0" lvl="0" marL="457200" rtl="0" algn="l">
              <a:lnSpc>
                <a:spcPct val="100000"/>
              </a:lnSpc>
              <a:spcBef>
                <a:spcPts val="0"/>
              </a:spcBef>
              <a:spcAft>
                <a:spcPts val="0"/>
              </a:spcAft>
              <a:buClr>
                <a:schemeClr val="dk1"/>
              </a:buClr>
              <a:buSzPts val="1100"/>
              <a:buFont typeface="Arial"/>
              <a:buNone/>
            </a:pPr>
            <a:r>
              <a:rPr lang="en-US" sz="2400">
                <a:highlight>
                  <a:srgbClr val="FFFFFF"/>
                </a:highlight>
                <a:latin typeface="Fira Code"/>
                <a:ea typeface="Fira Code"/>
                <a:cs typeface="Fira Code"/>
                <a:sym typeface="Fira Code"/>
              </a:rPr>
              <a:t>   Node* left;</a:t>
            </a:r>
            <a:endParaRPr sz="2400">
              <a:highlight>
                <a:srgbClr val="FFFFFF"/>
              </a:highlight>
              <a:latin typeface="Fira Code"/>
              <a:ea typeface="Fira Code"/>
              <a:cs typeface="Fira Code"/>
              <a:sym typeface="Fira Code"/>
            </a:endParaRPr>
          </a:p>
          <a:p>
            <a:pPr indent="0" lvl="0" marL="457200" rtl="0" algn="l">
              <a:lnSpc>
                <a:spcPct val="100000"/>
              </a:lnSpc>
              <a:spcBef>
                <a:spcPts val="0"/>
              </a:spcBef>
              <a:spcAft>
                <a:spcPts val="0"/>
              </a:spcAft>
              <a:buClr>
                <a:schemeClr val="dk1"/>
              </a:buClr>
              <a:buSzPts val="1100"/>
              <a:buFont typeface="Arial"/>
              <a:buNone/>
            </a:pPr>
            <a:r>
              <a:rPr lang="en-US" sz="2400">
                <a:highlight>
                  <a:srgbClr val="FFFFFF"/>
                </a:highlight>
                <a:latin typeface="Fira Code"/>
                <a:ea typeface="Fira Code"/>
                <a:cs typeface="Fira Code"/>
                <a:sym typeface="Fira Code"/>
              </a:rPr>
              <a:t>   Node* right;</a:t>
            </a:r>
            <a:endParaRPr sz="2400">
              <a:highlight>
                <a:srgbClr val="FFFFFF"/>
              </a:highlight>
              <a:latin typeface="Fira Code"/>
              <a:ea typeface="Fira Code"/>
              <a:cs typeface="Fira Code"/>
              <a:sym typeface="Fira Code"/>
            </a:endParaRPr>
          </a:p>
          <a:p>
            <a:pPr indent="0" lvl="0" marL="457200" rtl="0" algn="l">
              <a:lnSpc>
                <a:spcPct val="100000"/>
              </a:lnSpc>
              <a:spcBef>
                <a:spcPts val="0"/>
              </a:spcBef>
              <a:spcAft>
                <a:spcPts val="0"/>
              </a:spcAft>
              <a:buClr>
                <a:schemeClr val="dk1"/>
              </a:buClr>
              <a:buSzPts val="1100"/>
              <a:buFont typeface="Arial"/>
              <a:buNone/>
            </a:pPr>
            <a:r>
              <a:rPr lang="en-US" sz="2400">
                <a:highlight>
                  <a:srgbClr val="FFFFFF"/>
                </a:highlight>
                <a:latin typeface="Fira Code"/>
                <a:ea typeface="Fira Code"/>
                <a:cs typeface="Fira Code"/>
                <a:sym typeface="Fira Code"/>
              </a:rPr>
              <a:t>   </a:t>
            </a:r>
            <a:r>
              <a:rPr lang="en-US" sz="2400">
                <a:solidFill>
                  <a:srgbClr val="0000FF"/>
                </a:solidFill>
                <a:highlight>
                  <a:srgbClr val="FFFFFF"/>
                </a:highlight>
                <a:latin typeface="Fira Code"/>
                <a:ea typeface="Fira Code"/>
                <a:cs typeface="Fira Code"/>
                <a:sym typeface="Fira Code"/>
              </a:rPr>
              <a:t>int</a:t>
            </a:r>
            <a:r>
              <a:rPr lang="en-US" sz="2400">
                <a:highlight>
                  <a:srgbClr val="FFFFFF"/>
                </a:highlight>
                <a:latin typeface="Fira Code"/>
                <a:ea typeface="Fira Code"/>
                <a:cs typeface="Fira Code"/>
                <a:sym typeface="Fira Code"/>
              </a:rPr>
              <a:t> val;</a:t>
            </a:r>
            <a:endParaRPr sz="2400">
              <a:highlight>
                <a:srgbClr val="FFFFFF"/>
              </a:highlight>
              <a:latin typeface="Fira Code"/>
              <a:ea typeface="Fira Code"/>
              <a:cs typeface="Fira Code"/>
              <a:sym typeface="Fira Code"/>
            </a:endParaRPr>
          </a:p>
          <a:p>
            <a:pPr indent="0" lvl="0" marL="457200" rtl="0" algn="l">
              <a:lnSpc>
                <a:spcPct val="100000"/>
              </a:lnSpc>
              <a:spcBef>
                <a:spcPts val="0"/>
              </a:spcBef>
              <a:spcAft>
                <a:spcPts val="0"/>
              </a:spcAft>
              <a:buClr>
                <a:schemeClr val="dk1"/>
              </a:buClr>
              <a:buSzPts val="1100"/>
              <a:buFont typeface="Arial"/>
              <a:buNone/>
            </a:pPr>
            <a:r>
              <a:rPr lang="en-US" sz="2400">
                <a:highlight>
                  <a:srgbClr val="FFFFFF"/>
                </a:highlight>
                <a:latin typeface="Fira Code"/>
                <a:ea typeface="Fira Code"/>
                <a:cs typeface="Fira Code"/>
                <a:sym typeface="Fira Code"/>
              </a:rPr>
              <a:t>};</a:t>
            </a:r>
            <a:endParaRPr sz="2400">
              <a:highlight>
                <a:srgbClr val="FFFFFF"/>
              </a:highlight>
              <a:latin typeface="Fira Code"/>
              <a:ea typeface="Fira Code"/>
              <a:cs typeface="Fira Code"/>
              <a:sym typeface="Fira Code"/>
            </a:endParaRPr>
          </a:p>
          <a:p>
            <a:pPr indent="0" lvl="0" marL="457200" rtl="0" algn="l">
              <a:lnSpc>
                <a:spcPct val="100000"/>
              </a:lnSpc>
              <a:spcBef>
                <a:spcPts val="0"/>
              </a:spcBef>
              <a:spcAft>
                <a:spcPts val="0"/>
              </a:spcAft>
              <a:buClr>
                <a:schemeClr val="dk1"/>
              </a:buClr>
              <a:buSzPts val="1100"/>
              <a:buFont typeface="Arial"/>
              <a:buNone/>
            </a:pPr>
            <a:r>
              <a:t/>
            </a:r>
            <a:endParaRPr sz="2400">
              <a:highlight>
                <a:srgbClr val="FFFFFF"/>
              </a:highlight>
              <a:latin typeface="Fira Code"/>
              <a:ea typeface="Fira Code"/>
              <a:cs typeface="Fira Code"/>
              <a:sym typeface="Fira Code"/>
            </a:endParaRPr>
          </a:p>
          <a:p>
            <a:pPr indent="0" lvl="0" marL="457200" rtl="0" algn="l">
              <a:lnSpc>
                <a:spcPct val="100000"/>
              </a:lnSpc>
              <a:spcBef>
                <a:spcPts val="0"/>
              </a:spcBef>
              <a:spcAft>
                <a:spcPts val="0"/>
              </a:spcAft>
              <a:buClr>
                <a:schemeClr val="dk1"/>
              </a:buClr>
              <a:buSzPts val="1100"/>
              <a:buFont typeface="Arial"/>
              <a:buNone/>
            </a:pPr>
            <a:r>
              <a:rPr lang="en-US" sz="2400">
                <a:solidFill>
                  <a:srgbClr val="0000FF"/>
                </a:solidFill>
                <a:highlight>
                  <a:srgbClr val="FFFFFF"/>
                </a:highlight>
                <a:latin typeface="Fira Code"/>
                <a:ea typeface="Fira Code"/>
                <a:cs typeface="Fira Code"/>
                <a:sym typeface="Fira Code"/>
              </a:rPr>
              <a:t>int</a:t>
            </a:r>
            <a:r>
              <a:rPr lang="en-US" sz="2400">
                <a:highlight>
                  <a:srgbClr val="FFFFFF"/>
                </a:highlight>
                <a:latin typeface="Fira Code"/>
                <a:ea typeface="Fira Code"/>
                <a:cs typeface="Fira Code"/>
                <a:sym typeface="Fira Code"/>
              </a:rPr>
              <a:t> </a:t>
            </a:r>
            <a:r>
              <a:rPr lang="en-US" sz="2400">
                <a:solidFill>
                  <a:srgbClr val="795E26"/>
                </a:solidFill>
                <a:highlight>
                  <a:srgbClr val="FFFFFF"/>
                </a:highlight>
                <a:latin typeface="Fira Code"/>
                <a:ea typeface="Fira Code"/>
                <a:cs typeface="Fira Code"/>
                <a:sym typeface="Fira Code"/>
              </a:rPr>
              <a:t>minimum_depth</a:t>
            </a:r>
            <a:r>
              <a:rPr lang="en-US" sz="2400">
                <a:highlight>
                  <a:srgbClr val="FFFFFF"/>
                </a:highlight>
                <a:latin typeface="Fira Code"/>
                <a:ea typeface="Fira Code"/>
                <a:cs typeface="Fira Code"/>
                <a:sym typeface="Fira Code"/>
              </a:rPr>
              <a:t>(Node* </a:t>
            </a:r>
            <a:r>
              <a:rPr lang="en-US" sz="2400">
                <a:solidFill>
                  <a:srgbClr val="001080"/>
                </a:solidFill>
                <a:highlight>
                  <a:srgbClr val="FFFFFF"/>
                </a:highlight>
                <a:latin typeface="Fira Code"/>
                <a:ea typeface="Fira Code"/>
                <a:cs typeface="Fira Code"/>
                <a:sym typeface="Fira Code"/>
              </a:rPr>
              <a:t>root</a:t>
            </a:r>
            <a:r>
              <a:rPr lang="en-US" sz="2400">
                <a:highlight>
                  <a:srgbClr val="FFFFFF"/>
                </a:highlight>
                <a:latin typeface="Fira Code"/>
                <a:ea typeface="Fira Code"/>
                <a:cs typeface="Fira Code"/>
                <a:sym typeface="Fira Code"/>
              </a:rPr>
              <a:t>);</a:t>
            </a:r>
            <a:endParaRPr sz="2400">
              <a:highlight>
                <a:srgbClr val="FFFFFF"/>
              </a:highlight>
              <a:latin typeface="Fira Code"/>
              <a:ea typeface="Fira Code"/>
              <a:cs typeface="Fira Code"/>
              <a:sym typeface="Fira Code"/>
            </a:endParaRPr>
          </a:p>
          <a:p>
            <a:pPr indent="-193548" lvl="1" marL="384048" marR="0" rtl="0" algn="l">
              <a:lnSpc>
                <a:spcPct val="90000"/>
              </a:lnSpc>
              <a:spcBef>
                <a:spcPts val="0"/>
              </a:spcBef>
              <a:spcAft>
                <a:spcPts val="0"/>
              </a:spcAft>
              <a:buClr>
                <a:schemeClr val="dk1"/>
              </a:buClr>
              <a:buSzPts val="500"/>
              <a:buFont typeface="Calibri"/>
              <a:buNone/>
            </a:pPr>
            <a:r>
              <a:t/>
            </a:r>
            <a:endParaRPr sz="2000">
              <a:solidFill>
                <a:srgbClr val="000000"/>
              </a:solidFill>
              <a:latin typeface="Consolas"/>
              <a:ea typeface="Consolas"/>
              <a:cs typeface="Consolas"/>
              <a:sym typeface="Consolas"/>
            </a:endParaRPr>
          </a:p>
          <a:p>
            <a:pPr indent="35560" lvl="0" marL="91440" marR="0" rtl="0" algn="l">
              <a:lnSpc>
                <a:spcPct val="90000"/>
              </a:lnSpc>
              <a:spcBef>
                <a:spcPts val="1400"/>
              </a:spcBef>
              <a:spcAft>
                <a:spcPts val="0"/>
              </a:spcAft>
              <a:buClr>
                <a:schemeClr val="accent1"/>
              </a:buClr>
              <a:buSzPts val="2000"/>
              <a:buFont typeface="Calibri"/>
              <a:buNone/>
            </a:pPr>
            <a:r>
              <a:t/>
            </a:r>
            <a:endParaRPr b="0" i="0" sz="2000" u="none" cap="none" strike="noStrike">
              <a:solidFill>
                <a:srgbClr val="000000"/>
              </a:solidFill>
              <a:latin typeface="Calibri"/>
              <a:ea typeface="Calibri"/>
              <a:cs typeface="Calibri"/>
              <a:sym typeface="Calibri"/>
            </a:endParaRPr>
          </a:p>
        </p:txBody>
      </p:sp>
      <p:sp>
        <p:nvSpPr>
          <p:cNvPr id="179" name="Google Shape;179;p27"/>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Warm-Up Question</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8"/>
          <p:cNvSpPr txBox="1"/>
          <p:nvPr>
            <p:ph idx="4294967295" type="body"/>
          </p:nvPr>
        </p:nvSpPr>
        <p:spPr>
          <a:xfrm>
            <a:off x="512175" y="1165350"/>
            <a:ext cx="11252100" cy="4023300"/>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0"/>
              </a:spcBef>
              <a:spcAft>
                <a:spcPts val="0"/>
              </a:spcAft>
              <a:buClr>
                <a:schemeClr val="accent1"/>
              </a:buClr>
              <a:buSzPts val="2000"/>
              <a:buFont typeface="Calibri"/>
              <a:buNone/>
            </a:pPr>
            <a:r>
              <a:rPr i="0" lang="en-US" u="none" cap="none" strike="noStrike">
                <a:solidFill>
                  <a:srgbClr val="000000"/>
                </a:solidFill>
                <a:latin typeface="Mukta"/>
                <a:ea typeface="Mukta"/>
                <a:cs typeface="Mukta"/>
                <a:sym typeface="Mukta"/>
              </a:rPr>
              <a:t>Given a binary tree with following declaration, find the minimum depth of the binary tree (aka the depth of the shallowest leaf node)</a:t>
            </a:r>
            <a:endParaRPr i="0" u="none" cap="none" strike="noStrike">
              <a:solidFill>
                <a:srgbClr val="000000"/>
              </a:solidFill>
              <a:latin typeface="Mukta"/>
              <a:ea typeface="Mukta"/>
              <a:cs typeface="Mukta"/>
              <a:sym typeface="Mukta"/>
            </a:endParaRPr>
          </a:p>
          <a:p>
            <a:pPr indent="0" lvl="0" marL="0" rtl="0" algn="l">
              <a:lnSpc>
                <a:spcPct val="100000"/>
              </a:lnSpc>
              <a:spcBef>
                <a:spcPts val="0"/>
              </a:spcBef>
              <a:spcAft>
                <a:spcPts val="0"/>
              </a:spcAft>
              <a:buClr>
                <a:schemeClr val="dk1"/>
              </a:buClr>
              <a:buSzPts val="1100"/>
              <a:buFont typeface="Arial"/>
              <a:buNone/>
            </a:pPr>
            <a:r>
              <a:t/>
            </a:r>
            <a:endParaRPr sz="2400">
              <a:highlight>
                <a:srgbClr val="FFFFFF"/>
              </a:highlight>
              <a:latin typeface="Consolas"/>
              <a:ea typeface="Consolas"/>
              <a:cs typeface="Consolas"/>
              <a:sym typeface="Consolas"/>
            </a:endParaRPr>
          </a:p>
          <a:p>
            <a:pPr indent="-193548" lvl="1" marL="384048" marR="0" rtl="0" algn="l">
              <a:lnSpc>
                <a:spcPct val="90000"/>
              </a:lnSpc>
              <a:spcBef>
                <a:spcPts val="0"/>
              </a:spcBef>
              <a:spcAft>
                <a:spcPts val="0"/>
              </a:spcAft>
              <a:buClr>
                <a:schemeClr val="dk1"/>
              </a:buClr>
              <a:buSzPts val="500"/>
              <a:buFont typeface="Calibri"/>
              <a:buNone/>
            </a:pPr>
            <a:r>
              <a:t/>
            </a:r>
            <a:endParaRPr sz="2000">
              <a:solidFill>
                <a:srgbClr val="000000"/>
              </a:solidFill>
              <a:latin typeface="Consolas"/>
              <a:ea typeface="Consolas"/>
              <a:cs typeface="Consolas"/>
              <a:sym typeface="Consolas"/>
            </a:endParaRPr>
          </a:p>
          <a:p>
            <a:pPr indent="35560" lvl="0" marL="91440" marR="0" rtl="0" algn="l">
              <a:lnSpc>
                <a:spcPct val="90000"/>
              </a:lnSpc>
              <a:spcBef>
                <a:spcPts val="1400"/>
              </a:spcBef>
              <a:spcAft>
                <a:spcPts val="0"/>
              </a:spcAft>
              <a:buClr>
                <a:schemeClr val="accent1"/>
              </a:buClr>
              <a:buSzPts val="2000"/>
              <a:buFont typeface="Calibri"/>
              <a:buNone/>
            </a:pPr>
            <a:r>
              <a:t/>
            </a:r>
            <a:endParaRPr b="0" i="0" sz="2000" u="none" cap="none" strike="noStrike">
              <a:solidFill>
                <a:srgbClr val="000000"/>
              </a:solidFill>
              <a:latin typeface="Calibri"/>
              <a:ea typeface="Calibri"/>
              <a:cs typeface="Calibri"/>
              <a:sym typeface="Calibri"/>
            </a:endParaRPr>
          </a:p>
        </p:txBody>
      </p:sp>
      <p:sp>
        <p:nvSpPr>
          <p:cNvPr id="185" name="Google Shape;185;p28"/>
          <p:cNvSpPr txBox="1"/>
          <p:nvPr>
            <p:ph idx="4294967295" type="body"/>
          </p:nvPr>
        </p:nvSpPr>
        <p:spPr>
          <a:xfrm>
            <a:off x="961680" y="2134559"/>
            <a:ext cx="10058400" cy="4023300"/>
          </a:xfrm>
          <a:prstGeom prst="rect">
            <a:avLst/>
          </a:prstGeom>
          <a:noFill/>
          <a:ln>
            <a:noFill/>
          </a:ln>
        </p:spPr>
        <p:txBody>
          <a:bodyPr anchorCtr="0" anchor="t" bIns="45700" lIns="0" spcFirstLastPara="1" rIns="0" wrap="square" tIns="45700">
            <a:noAutofit/>
          </a:bodyPr>
          <a:lstStyle/>
          <a:p>
            <a:pPr indent="0" lvl="0" marL="0" rtl="0" algn="l">
              <a:lnSpc>
                <a:spcPct val="115000"/>
              </a:lnSpc>
              <a:spcBef>
                <a:spcPts val="0"/>
              </a:spcBef>
              <a:spcAft>
                <a:spcPts val="0"/>
              </a:spcAft>
              <a:buClr>
                <a:schemeClr val="dk1"/>
              </a:buClr>
              <a:buSzPts val="1100"/>
              <a:buFont typeface="Arial"/>
              <a:buNone/>
            </a:pPr>
            <a:r>
              <a:rPr lang="en-US" sz="2400">
                <a:solidFill>
                  <a:srgbClr val="0000FF"/>
                </a:solidFill>
                <a:highlight>
                  <a:srgbClr val="FFFFFF"/>
                </a:highlight>
                <a:latin typeface="Fira Code"/>
                <a:ea typeface="Fira Code"/>
                <a:cs typeface="Fira Code"/>
                <a:sym typeface="Fira Code"/>
              </a:rPr>
              <a:t>int</a:t>
            </a:r>
            <a:r>
              <a:rPr lang="en-US" sz="2400">
                <a:highlight>
                  <a:srgbClr val="FFFFFF"/>
                </a:highlight>
                <a:latin typeface="Fira Code"/>
                <a:ea typeface="Fira Code"/>
                <a:cs typeface="Fira Code"/>
                <a:sym typeface="Fira Code"/>
              </a:rPr>
              <a:t> </a:t>
            </a:r>
            <a:r>
              <a:rPr lang="en-US" sz="2400">
                <a:solidFill>
                  <a:srgbClr val="795E26"/>
                </a:solidFill>
                <a:highlight>
                  <a:srgbClr val="FFFFFF"/>
                </a:highlight>
                <a:latin typeface="Fira Code"/>
                <a:ea typeface="Fira Code"/>
                <a:cs typeface="Fira Code"/>
                <a:sym typeface="Fira Code"/>
              </a:rPr>
              <a:t>minimum_depth</a:t>
            </a:r>
            <a:r>
              <a:rPr lang="en-US" sz="2400">
                <a:highlight>
                  <a:srgbClr val="FFFFFF"/>
                </a:highlight>
                <a:latin typeface="Fira Code"/>
                <a:ea typeface="Fira Code"/>
                <a:cs typeface="Fira Code"/>
                <a:sym typeface="Fira Code"/>
              </a:rPr>
              <a:t>(Node* </a:t>
            </a:r>
            <a:r>
              <a:rPr lang="en-US" sz="2400">
                <a:solidFill>
                  <a:srgbClr val="001080"/>
                </a:solidFill>
                <a:highlight>
                  <a:srgbClr val="FFFFFF"/>
                </a:highlight>
                <a:latin typeface="Fira Code"/>
                <a:ea typeface="Fira Code"/>
                <a:cs typeface="Fira Code"/>
                <a:sym typeface="Fira Code"/>
              </a:rPr>
              <a:t>root</a:t>
            </a:r>
            <a:r>
              <a:rPr lang="en-US" sz="2400">
                <a:highlight>
                  <a:srgbClr val="FFFFFF"/>
                </a:highlight>
                <a:latin typeface="Fira Code"/>
                <a:ea typeface="Fira Code"/>
                <a:cs typeface="Fira Code"/>
                <a:sym typeface="Fira Code"/>
              </a:rPr>
              <a:t>) {</a:t>
            </a:r>
            <a:endParaRPr sz="2400">
              <a:highlight>
                <a:srgbClr val="FFFFFF"/>
              </a:highlight>
              <a:latin typeface="Fira Code"/>
              <a:ea typeface="Fira Code"/>
              <a:cs typeface="Fira Code"/>
              <a:sym typeface="Fira Code"/>
            </a:endParaRPr>
          </a:p>
          <a:p>
            <a:pPr indent="0" lvl="0" marL="0" rtl="0" algn="l">
              <a:lnSpc>
                <a:spcPct val="115000"/>
              </a:lnSpc>
              <a:spcBef>
                <a:spcPts val="0"/>
              </a:spcBef>
              <a:spcAft>
                <a:spcPts val="0"/>
              </a:spcAft>
              <a:buClr>
                <a:schemeClr val="dk1"/>
              </a:buClr>
              <a:buSzPts val="1100"/>
              <a:buFont typeface="Arial"/>
              <a:buNone/>
            </a:pPr>
            <a:r>
              <a:rPr lang="en-US" sz="2400">
                <a:highlight>
                  <a:srgbClr val="FFFFFF"/>
                </a:highlight>
                <a:latin typeface="Fira Code"/>
                <a:ea typeface="Fira Code"/>
                <a:cs typeface="Fira Code"/>
                <a:sym typeface="Fira Code"/>
              </a:rPr>
              <a:t>   </a:t>
            </a:r>
            <a:r>
              <a:rPr lang="en-US" sz="2400">
                <a:solidFill>
                  <a:srgbClr val="AF00DB"/>
                </a:solidFill>
                <a:highlight>
                  <a:srgbClr val="FFFFFF"/>
                </a:highlight>
                <a:latin typeface="Fira Code"/>
                <a:ea typeface="Fira Code"/>
                <a:cs typeface="Fira Code"/>
                <a:sym typeface="Fira Code"/>
              </a:rPr>
              <a:t>if</a:t>
            </a:r>
            <a:r>
              <a:rPr lang="en-US" sz="2400">
                <a:highlight>
                  <a:srgbClr val="FFFFFF"/>
                </a:highlight>
                <a:latin typeface="Fira Code"/>
                <a:ea typeface="Fira Code"/>
                <a:cs typeface="Fira Code"/>
                <a:sym typeface="Fira Code"/>
              </a:rPr>
              <a:t> (</a:t>
            </a:r>
            <a:r>
              <a:rPr lang="en-US" sz="2400">
                <a:solidFill>
                  <a:srgbClr val="001080"/>
                </a:solidFill>
                <a:highlight>
                  <a:srgbClr val="FFFFFF"/>
                </a:highlight>
                <a:latin typeface="Fira Code"/>
                <a:ea typeface="Fira Code"/>
                <a:cs typeface="Fira Code"/>
                <a:sym typeface="Fira Code"/>
              </a:rPr>
              <a:t>root</a:t>
            </a:r>
            <a:r>
              <a:rPr lang="en-US" sz="2400">
                <a:highlight>
                  <a:srgbClr val="FFFFFF"/>
                </a:highlight>
                <a:latin typeface="Fira Code"/>
                <a:ea typeface="Fira Code"/>
                <a:cs typeface="Fira Code"/>
                <a:sym typeface="Fira Code"/>
              </a:rPr>
              <a:t> == nullptr)</a:t>
            </a:r>
            <a:endParaRPr sz="2400">
              <a:highlight>
                <a:srgbClr val="FFFFFF"/>
              </a:highlight>
              <a:latin typeface="Fira Code"/>
              <a:ea typeface="Fira Code"/>
              <a:cs typeface="Fira Code"/>
              <a:sym typeface="Fira Code"/>
            </a:endParaRPr>
          </a:p>
          <a:p>
            <a:pPr indent="0" lvl="0" marL="0" rtl="0" algn="l">
              <a:lnSpc>
                <a:spcPct val="115000"/>
              </a:lnSpc>
              <a:spcBef>
                <a:spcPts val="0"/>
              </a:spcBef>
              <a:spcAft>
                <a:spcPts val="0"/>
              </a:spcAft>
              <a:buClr>
                <a:schemeClr val="dk1"/>
              </a:buClr>
              <a:buSzPts val="1100"/>
              <a:buFont typeface="Arial"/>
              <a:buNone/>
            </a:pPr>
            <a:r>
              <a:rPr lang="en-US" sz="2400">
                <a:highlight>
                  <a:srgbClr val="FFFFFF"/>
                </a:highlight>
                <a:latin typeface="Fira Code"/>
                <a:ea typeface="Fira Code"/>
                <a:cs typeface="Fira Code"/>
                <a:sym typeface="Fira Code"/>
              </a:rPr>
              <a:t>        </a:t>
            </a:r>
            <a:r>
              <a:rPr lang="en-US" sz="2400">
                <a:solidFill>
                  <a:srgbClr val="AF00DB"/>
                </a:solidFill>
                <a:highlight>
                  <a:srgbClr val="FFFFFF"/>
                </a:highlight>
                <a:latin typeface="Fira Code"/>
                <a:ea typeface="Fira Code"/>
                <a:cs typeface="Fira Code"/>
                <a:sym typeface="Fira Code"/>
              </a:rPr>
              <a:t>return</a:t>
            </a:r>
            <a:r>
              <a:rPr lang="en-US" sz="2400">
                <a:highlight>
                  <a:srgbClr val="FFFFFF"/>
                </a:highlight>
                <a:latin typeface="Fira Code"/>
                <a:ea typeface="Fira Code"/>
                <a:cs typeface="Fira Code"/>
                <a:sym typeface="Fira Code"/>
              </a:rPr>
              <a:t> </a:t>
            </a:r>
            <a:r>
              <a:rPr lang="en-US" sz="2400">
                <a:solidFill>
                  <a:srgbClr val="09885A"/>
                </a:solidFill>
                <a:highlight>
                  <a:srgbClr val="FFFFFF"/>
                </a:highlight>
                <a:latin typeface="Fira Code"/>
                <a:ea typeface="Fira Code"/>
                <a:cs typeface="Fira Code"/>
                <a:sym typeface="Fira Code"/>
              </a:rPr>
              <a:t>0</a:t>
            </a:r>
            <a:r>
              <a:rPr lang="en-US" sz="2400">
                <a:highlight>
                  <a:srgbClr val="FFFFFF"/>
                </a:highlight>
                <a:latin typeface="Fira Code"/>
                <a:ea typeface="Fira Code"/>
                <a:cs typeface="Fira Code"/>
                <a:sym typeface="Fira Code"/>
              </a:rPr>
              <a:t>;</a:t>
            </a:r>
            <a:endParaRPr sz="2400">
              <a:highlight>
                <a:srgbClr val="FFFFFF"/>
              </a:highlight>
              <a:latin typeface="Fira Code"/>
              <a:ea typeface="Fira Code"/>
              <a:cs typeface="Fira Code"/>
              <a:sym typeface="Fira Code"/>
            </a:endParaRPr>
          </a:p>
          <a:p>
            <a:pPr indent="0" lvl="0" marL="0" rtl="0" algn="l">
              <a:lnSpc>
                <a:spcPct val="115000"/>
              </a:lnSpc>
              <a:spcBef>
                <a:spcPts val="0"/>
              </a:spcBef>
              <a:spcAft>
                <a:spcPts val="0"/>
              </a:spcAft>
              <a:buClr>
                <a:schemeClr val="dk1"/>
              </a:buClr>
              <a:buSzPts val="1100"/>
              <a:buFont typeface="Arial"/>
              <a:buNone/>
            </a:pPr>
            <a:r>
              <a:rPr lang="en-US" sz="2400">
                <a:highlight>
                  <a:srgbClr val="FFFFFF"/>
                </a:highlight>
                <a:latin typeface="Fira Code"/>
                <a:ea typeface="Fira Code"/>
                <a:cs typeface="Fira Code"/>
                <a:sym typeface="Fira Code"/>
              </a:rPr>
              <a:t>	</a:t>
            </a:r>
            <a:r>
              <a:rPr lang="en-US" sz="2400">
                <a:solidFill>
                  <a:srgbClr val="9900FF"/>
                </a:solidFill>
                <a:highlight>
                  <a:srgbClr val="FFFFFF"/>
                </a:highlight>
                <a:latin typeface="Fira Code"/>
                <a:ea typeface="Fira Code"/>
                <a:cs typeface="Fira Code"/>
                <a:sym typeface="Fira Code"/>
              </a:rPr>
              <a:t>else </a:t>
            </a:r>
            <a:r>
              <a:rPr lang="en-US" sz="2400">
                <a:solidFill>
                  <a:srgbClr val="AF00DB"/>
                </a:solidFill>
                <a:highlight>
                  <a:schemeClr val="lt1"/>
                </a:highlight>
                <a:latin typeface="Fira Code"/>
                <a:ea typeface="Fira Code"/>
                <a:cs typeface="Fira Code"/>
                <a:sym typeface="Fira Code"/>
              </a:rPr>
              <a:t>if</a:t>
            </a:r>
            <a:r>
              <a:rPr lang="en-US" sz="2400">
                <a:highlight>
                  <a:schemeClr val="lt1"/>
                </a:highlight>
                <a:latin typeface="Fira Code"/>
                <a:ea typeface="Fira Code"/>
                <a:cs typeface="Fira Code"/>
                <a:sym typeface="Fira Code"/>
              </a:rPr>
              <a:t> </a:t>
            </a:r>
            <a:r>
              <a:rPr lang="en-US" sz="2400">
                <a:highlight>
                  <a:srgbClr val="FFFFFF"/>
                </a:highlight>
                <a:latin typeface="Fira Code"/>
                <a:ea typeface="Fira Code"/>
                <a:cs typeface="Fira Code"/>
                <a:sym typeface="Fira Code"/>
              </a:rPr>
              <a:t>(</a:t>
            </a:r>
            <a:r>
              <a:rPr lang="en-US" sz="2400">
                <a:solidFill>
                  <a:srgbClr val="001080"/>
                </a:solidFill>
                <a:highlight>
                  <a:schemeClr val="lt1"/>
                </a:highlight>
                <a:latin typeface="Fira Code"/>
                <a:ea typeface="Fira Code"/>
                <a:cs typeface="Fira Code"/>
                <a:sym typeface="Fira Code"/>
              </a:rPr>
              <a:t>root-&gt;left</a:t>
            </a:r>
            <a:r>
              <a:rPr lang="en-US" sz="2400">
                <a:highlight>
                  <a:srgbClr val="FFFFFF"/>
                </a:highlight>
                <a:latin typeface="Fira Code"/>
                <a:ea typeface="Fira Code"/>
                <a:cs typeface="Fira Code"/>
                <a:sym typeface="Fira Code"/>
              </a:rPr>
              <a:t> == nullptr)</a:t>
            </a:r>
            <a:endParaRPr sz="2400">
              <a:highlight>
                <a:srgbClr val="FFFFFF"/>
              </a:highlight>
              <a:latin typeface="Fira Code"/>
              <a:ea typeface="Fira Code"/>
              <a:cs typeface="Fira Code"/>
              <a:sym typeface="Fira Code"/>
            </a:endParaRPr>
          </a:p>
          <a:p>
            <a:pPr indent="0" lvl="0" marL="0" rtl="0" algn="l">
              <a:lnSpc>
                <a:spcPct val="115000"/>
              </a:lnSpc>
              <a:spcBef>
                <a:spcPts val="0"/>
              </a:spcBef>
              <a:spcAft>
                <a:spcPts val="0"/>
              </a:spcAft>
              <a:buClr>
                <a:schemeClr val="dk1"/>
              </a:buClr>
              <a:buSzPts val="1100"/>
              <a:buFont typeface="Arial"/>
              <a:buNone/>
            </a:pPr>
            <a:r>
              <a:rPr lang="en-US" sz="2400">
                <a:highlight>
                  <a:srgbClr val="FFFFFF"/>
                </a:highlight>
                <a:latin typeface="Fira Code"/>
                <a:ea typeface="Fira Code"/>
                <a:cs typeface="Fira Code"/>
                <a:sym typeface="Fira Code"/>
              </a:rPr>
              <a:t>			 </a:t>
            </a:r>
            <a:r>
              <a:rPr lang="en-US" sz="2400">
                <a:solidFill>
                  <a:srgbClr val="AF00DB"/>
                </a:solidFill>
                <a:highlight>
                  <a:schemeClr val="lt1"/>
                </a:highlight>
                <a:latin typeface="Fira Code"/>
                <a:ea typeface="Fira Code"/>
                <a:cs typeface="Fira Code"/>
                <a:sym typeface="Fira Code"/>
              </a:rPr>
              <a:t>return</a:t>
            </a:r>
            <a:r>
              <a:rPr lang="en-US" sz="2400">
                <a:highlight>
                  <a:schemeClr val="lt1"/>
                </a:highlight>
                <a:latin typeface="Fira Code"/>
                <a:ea typeface="Fira Code"/>
                <a:cs typeface="Fira Code"/>
                <a:sym typeface="Fira Code"/>
              </a:rPr>
              <a:t> </a:t>
            </a:r>
            <a:r>
              <a:rPr lang="en-US" sz="2400">
                <a:solidFill>
                  <a:srgbClr val="795E26"/>
                </a:solidFill>
                <a:highlight>
                  <a:schemeClr val="lt1"/>
                </a:highlight>
                <a:latin typeface="Fira Code"/>
                <a:ea typeface="Fira Code"/>
                <a:cs typeface="Fira Code"/>
                <a:sym typeface="Fira Code"/>
              </a:rPr>
              <a:t>minimum_depth</a:t>
            </a:r>
            <a:r>
              <a:rPr lang="en-US" sz="2400">
                <a:highlight>
                  <a:schemeClr val="lt1"/>
                </a:highlight>
                <a:latin typeface="Fira Code"/>
                <a:ea typeface="Fira Code"/>
                <a:cs typeface="Fira Code"/>
                <a:sym typeface="Fira Code"/>
              </a:rPr>
              <a:t>(</a:t>
            </a:r>
            <a:r>
              <a:rPr lang="en-US" sz="2400">
                <a:solidFill>
                  <a:srgbClr val="001080"/>
                </a:solidFill>
                <a:highlight>
                  <a:schemeClr val="lt1"/>
                </a:highlight>
                <a:latin typeface="Fira Code"/>
                <a:ea typeface="Fira Code"/>
                <a:cs typeface="Fira Code"/>
                <a:sym typeface="Fira Code"/>
              </a:rPr>
              <a:t>root-&gt;right</a:t>
            </a:r>
            <a:r>
              <a:rPr lang="en-US" sz="2400">
                <a:highlight>
                  <a:schemeClr val="lt1"/>
                </a:highlight>
                <a:latin typeface="Fira Code"/>
                <a:ea typeface="Fira Code"/>
                <a:cs typeface="Fira Code"/>
                <a:sym typeface="Fira Code"/>
              </a:rPr>
              <a:t>) + </a:t>
            </a:r>
            <a:r>
              <a:rPr lang="en-US" sz="2400">
                <a:solidFill>
                  <a:srgbClr val="09885A"/>
                </a:solidFill>
                <a:highlight>
                  <a:schemeClr val="lt1"/>
                </a:highlight>
                <a:latin typeface="Fira Code"/>
                <a:ea typeface="Fira Code"/>
                <a:cs typeface="Fira Code"/>
                <a:sym typeface="Fira Code"/>
              </a:rPr>
              <a:t>1</a:t>
            </a:r>
            <a:r>
              <a:rPr lang="en-US" sz="2400">
                <a:highlight>
                  <a:schemeClr val="lt1"/>
                </a:highlight>
                <a:latin typeface="Fira Code"/>
                <a:ea typeface="Fira Code"/>
                <a:cs typeface="Fira Code"/>
                <a:sym typeface="Fira Code"/>
              </a:rPr>
              <a:t>;</a:t>
            </a:r>
            <a:endParaRPr sz="2400">
              <a:highlight>
                <a:schemeClr val="lt1"/>
              </a:highlight>
              <a:latin typeface="Fira Code"/>
              <a:ea typeface="Fira Code"/>
              <a:cs typeface="Fira Code"/>
              <a:sym typeface="Fira Code"/>
            </a:endParaRPr>
          </a:p>
          <a:p>
            <a:pPr indent="457200" lvl="0" marL="0" rtl="0" algn="l">
              <a:lnSpc>
                <a:spcPct val="115000"/>
              </a:lnSpc>
              <a:spcBef>
                <a:spcPts val="0"/>
              </a:spcBef>
              <a:spcAft>
                <a:spcPts val="0"/>
              </a:spcAft>
              <a:buClr>
                <a:schemeClr val="dk1"/>
              </a:buClr>
              <a:buSzPts val="1100"/>
              <a:buFont typeface="Arial"/>
              <a:buNone/>
            </a:pPr>
            <a:r>
              <a:rPr lang="en-US" sz="2400">
                <a:solidFill>
                  <a:srgbClr val="9900FF"/>
                </a:solidFill>
                <a:highlight>
                  <a:schemeClr val="lt1"/>
                </a:highlight>
                <a:latin typeface="Fira Code"/>
                <a:ea typeface="Fira Code"/>
                <a:cs typeface="Fira Code"/>
                <a:sym typeface="Fira Code"/>
              </a:rPr>
              <a:t>else </a:t>
            </a:r>
            <a:r>
              <a:rPr lang="en-US" sz="2400">
                <a:solidFill>
                  <a:srgbClr val="AF00DB"/>
                </a:solidFill>
                <a:highlight>
                  <a:schemeClr val="lt1"/>
                </a:highlight>
                <a:latin typeface="Fira Code"/>
                <a:ea typeface="Fira Code"/>
                <a:cs typeface="Fira Code"/>
                <a:sym typeface="Fira Code"/>
              </a:rPr>
              <a:t>if</a:t>
            </a:r>
            <a:r>
              <a:rPr lang="en-US" sz="2400">
                <a:highlight>
                  <a:schemeClr val="lt1"/>
                </a:highlight>
                <a:latin typeface="Fira Code"/>
                <a:ea typeface="Fira Code"/>
                <a:cs typeface="Fira Code"/>
                <a:sym typeface="Fira Code"/>
              </a:rPr>
              <a:t> (</a:t>
            </a:r>
            <a:r>
              <a:rPr lang="en-US" sz="2400">
                <a:solidFill>
                  <a:srgbClr val="001080"/>
                </a:solidFill>
                <a:highlight>
                  <a:schemeClr val="lt1"/>
                </a:highlight>
                <a:latin typeface="Fira Code"/>
                <a:ea typeface="Fira Code"/>
                <a:cs typeface="Fira Code"/>
                <a:sym typeface="Fira Code"/>
              </a:rPr>
              <a:t>root-&gt;right</a:t>
            </a:r>
            <a:r>
              <a:rPr lang="en-US" sz="2400">
                <a:highlight>
                  <a:schemeClr val="lt1"/>
                </a:highlight>
                <a:latin typeface="Fira Code"/>
                <a:ea typeface="Fira Code"/>
                <a:cs typeface="Fira Code"/>
                <a:sym typeface="Fira Code"/>
              </a:rPr>
              <a:t> == nullptr)</a:t>
            </a:r>
            <a:endParaRPr sz="2400">
              <a:highlight>
                <a:schemeClr val="lt1"/>
              </a:highlight>
              <a:latin typeface="Fira Code"/>
              <a:ea typeface="Fira Code"/>
              <a:cs typeface="Fira Code"/>
              <a:sym typeface="Fira Code"/>
            </a:endParaRPr>
          </a:p>
          <a:p>
            <a:pPr indent="0" lvl="0" marL="0" rtl="0" algn="l">
              <a:lnSpc>
                <a:spcPct val="115000"/>
              </a:lnSpc>
              <a:spcBef>
                <a:spcPts val="0"/>
              </a:spcBef>
              <a:spcAft>
                <a:spcPts val="0"/>
              </a:spcAft>
              <a:buClr>
                <a:schemeClr val="dk1"/>
              </a:buClr>
              <a:buSzPts val="1100"/>
              <a:buFont typeface="Arial"/>
              <a:buNone/>
            </a:pPr>
            <a:r>
              <a:rPr lang="en-US" sz="2400">
                <a:highlight>
                  <a:schemeClr val="lt1"/>
                </a:highlight>
                <a:latin typeface="Fira Code"/>
                <a:ea typeface="Fira Code"/>
                <a:cs typeface="Fira Code"/>
                <a:sym typeface="Fira Code"/>
              </a:rPr>
              <a:t>			 </a:t>
            </a:r>
            <a:r>
              <a:rPr lang="en-US" sz="2400">
                <a:solidFill>
                  <a:srgbClr val="AF00DB"/>
                </a:solidFill>
                <a:highlight>
                  <a:schemeClr val="lt1"/>
                </a:highlight>
                <a:latin typeface="Fira Code"/>
                <a:ea typeface="Fira Code"/>
                <a:cs typeface="Fira Code"/>
                <a:sym typeface="Fira Code"/>
              </a:rPr>
              <a:t>return</a:t>
            </a:r>
            <a:r>
              <a:rPr lang="en-US" sz="2400">
                <a:highlight>
                  <a:schemeClr val="lt1"/>
                </a:highlight>
                <a:latin typeface="Fira Code"/>
                <a:ea typeface="Fira Code"/>
                <a:cs typeface="Fira Code"/>
                <a:sym typeface="Fira Code"/>
              </a:rPr>
              <a:t> </a:t>
            </a:r>
            <a:r>
              <a:rPr lang="en-US" sz="2400">
                <a:solidFill>
                  <a:srgbClr val="795E26"/>
                </a:solidFill>
                <a:highlight>
                  <a:schemeClr val="lt1"/>
                </a:highlight>
                <a:latin typeface="Fira Code"/>
                <a:ea typeface="Fira Code"/>
                <a:cs typeface="Fira Code"/>
                <a:sym typeface="Fira Code"/>
              </a:rPr>
              <a:t>minimum_depth</a:t>
            </a:r>
            <a:r>
              <a:rPr lang="en-US" sz="2400">
                <a:highlight>
                  <a:schemeClr val="lt1"/>
                </a:highlight>
                <a:latin typeface="Fira Code"/>
                <a:ea typeface="Fira Code"/>
                <a:cs typeface="Fira Code"/>
                <a:sym typeface="Fira Code"/>
              </a:rPr>
              <a:t>(</a:t>
            </a:r>
            <a:r>
              <a:rPr lang="en-US" sz="2400">
                <a:solidFill>
                  <a:srgbClr val="001080"/>
                </a:solidFill>
                <a:highlight>
                  <a:schemeClr val="lt1"/>
                </a:highlight>
                <a:latin typeface="Fira Code"/>
                <a:ea typeface="Fira Code"/>
                <a:cs typeface="Fira Code"/>
                <a:sym typeface="Fira Code"/>
              </a:rPr>
              <a:t>root-&gt;left</a:t>
            </a:r>
            <a:r>
              <a:rPr lang="en-US" sz="2400">
                <a:highlight>
                  <a:schemeClr val="lt1"/>
                </a:highlight>
                <a:latin typeface="Fira Code"/>
                <a:ea typeface="Fira Code"/>
                <a:cs typeface="Fira Code"/>
                <a:sym typeface="Fira Code"/>
              </a:rPr>
              <a:t>) + </a:t>
            </a:r>
            <a:r>
              <a:rPr lang="en-US" sz="2400">
                <a:solidFill>
                  <a:srgbClr val="09885A"/>
                </a:solidFill>
                <a:highlight>
                  <a:schemeClr val="lt1"/>
                </a:highlight>
                <a:latin typeface="Fira Code"/>
                <a:ea typeface="Fira Code"/>
                <a:cs typeface="Fira Code"/>
                <a:sym typeface="Fira Code"/>
              </a:rPr>
              <a:t>1</a:t>
            </a:r>
            <a:r>
              <a:rPr lang="en-US" sz="2400">
                <a:highlight>
                  <a:schemeClr val="lt1"/>
                </a:highlight>
                <a:latin typeface="Fira Code"/>
                <a:ea typeface="Fira Code"/>
                <a:cs typeface="Fira Code"/>
                <a:sym typeface="Fira Code"/>
              </a:rPr>
              <a:t>;</a:t>
            </a:r>
            <a:endParaRPr sz="2400">
              <a:highlight>
                <a:schemeClr val="lt1"/>
              </a:highlight>
              <a:latin typeface="Fira Code"/>
              <a:ea typeface="Fira Code"/>
              <a:cs typeface="Fira Code"/>
              <a:sym typeface="Fira Code"/>
            </a:endParaRPr>
          </a:p>
          <a:p>
            <a:pPr indent="457200" lvl="0" marL="0" rtl="0" algn="l">
              <a:lnSpc>
                <a:spcPct val="115000"/>
              </a:lnSpc>
              <a:spcBef>
                <a:spcPts val="0"/>
              </a:spcBef>
              <a:spcAft>
                <a:spcPts val="0"/>
              </a:spcAft>
              <a:buClr>
                <a:schemeClr val="dk1"/>
              </a:buClr>
              <a:buSzPts val="1100"/>
              <a:buFont typeface="Arial"/>
              <a:buNone/>
            </a:pPr>
            <a:r>
              <a:rPr lang="en-US" sz="2400">
                <a:solidFill>
                  <a:srgbClr val="9900FF"/>
                </a:solidFill>
                <a:highlight>
                  <a:schemeClr val="lt1"/>
                </a:highlight>
                <a:latin typeface="Fira Code"/>
                <a:ea typeface="Fira Code"/>
                <a:cs typeface="Fira Code"/>
                <a:sym typeface="Fira Code"/>
              </a:rPr>
              <a:t>else </a:t>
            </a:r>
            <a:endParaRPr sz="2400">
              <a:highlight>
                <a:schemeClr val="lt1"/>
              </a:highlight>
              <a:latin typeface="Fira Code"/>
              <a:ea typeface="Fira Code"/>
              <a:cs typeface="Fira Code"/>
              <a:sym typeface="Fira Code"/>
            </a:endParaRPr>
          </a:p>
          <a:p>
            <a:pPr indent="457200" lvl="0" marL="457200" rtl="0" algn="l">
              <a:lnSpc>
                <a:spcPct val="115000"/>
              </a:lnSpc>
              <a:spcBef>
                <a:spcPts val="0"/>
              </a:spcBef>
              <a:spcAft>
                <a:spcPts val="0"/>
              </a:spcAft>
              <a:buClr>
                <a:schemeClr val="dk1"/>
              </a:buClr>
              <a:buSzPts val="1100"/>
              <a:buFont typeface="Arial"/>
              <a:buNone/>
            </a:pPr>
            <a:r>
              <a:rPr lang="en-US" sz="2400">
                <a:highlight>
                  <a:srgbClr val="FFFFFF"/>
                </a:highlight>
                <a:latin typeface="Fira Code"/>
                <a:ea typeface="Fira Code"/>
                <a:cs typeface="Fira Code"/>
                <a:sym typeface="Fira Code"/>
              </a:rPr>
              <a:t>   </a:t>
            </a:r>
            <a:r>
              <a:rPr lang="en-US" sz="2400">
                <a:solidFill>
                  <a:srgbClr val="AF00DB"/>
                </a:solidFill>
                <a:highlight>
                  <a:srgbClr val="FFFFFF"/>
                </a:highlight>
                <a:latin typeface="Fira Code"/>
                <a:ea typeface="Fira Code"/>
                <a:cs typeface="Fira Code"/>
                <a:sym typeface="Fira Code"/>
              </a:rPr>
              <a:t>return</a:t>
            </a:r>
            <a:r>
              <a:rPr lang="en-US" sz="2400">
                <a:highlight>
                  <a:srgbClr val="FFFFFF"/>
                </a:highlight>
                <a:latin typeface="Fira Code"/>
                <a:ea typeface="Fira Code"/>
                <a:cs typeface="Fira Code"/>
                <a:sym typeface="Fira Code"/>
              </a:rPr>
              <a:t> </a:t>
            </a:r>
            <a:r>
              <a:rPr lang="en-US" sz="2400">
                <a:solidFill>
                  <a:srgbClr val="795E26"/>
                </a:solidFill>
                <a:highlight>
                  <a:srgbClr val="FFFFFF"/>
                </a:highlight>
                <a:latin typeface="Fira Code"/>
                <a:ea typeface="Fira Code"/>
                <a:cs typeface="Fira Code"/>
                <a:sym typeface="Fira Code"/>
              </a:rPr>
              <a:t>min</a:t>
            </a:r>
            <a:r>
              <a:rPr lang="en-US" sz="2400">
                <a:highlight>
                  <a:srgbClr val="FFFFFF"/>
                </a:highlight>
                <a:latin typeface="Fira Code"/>
                <a:ea typeface="Fira Code"/>
                <a:cs typeface="Fira Code"/>
                <a:sym typeface="Fira Code"/>
              </a:rPr>
              <a:t>(</a:t>
            </a:r>
            <a:r>
              <a:rPr lang="en-US" sz="2400">
                <a:solidFill>
                  <a:srgbClr val="795E26"/>
                </a:solidFill>
                <a:highlight>
                  <a:srgbClr val="FFFFFF"/>
                </a:highlight>
                <a:latin typeface="Fira Code"/>
                <a:ea typeface="Fira Code"/>
                <a:cs typeface="Fira Code"/>
                <a:sym typeface="Fira Code"/>
              </a:rPr>
              <a:t>minimum_depth</a:t>
            </a:r>
            <a:r>
              <a:rPr lang="en-US" sz="2400">
                <a:highlight>
                  <a:srgbClr val="FFFFFF"/>
                </a:highlight>
                <a:latin typeface="Fira Code"/>
                <a:ea typeface="Fira Code"/>
                <a:cs typeface="Fira Code"/>
                <a:sym typeface="Fira Code"/>
              </a:rPr>
              <a:t>(</a:t>
            </a:r>
            <a:r>
              <a:rPr lang="en-US" sz="2400">
                <a:solidFill>
                  <a:srgbClr val="001080"/>
                </a:solidFill>
                <a:highlight>
                  <a:srgbClr val="FFFFFF"/>
                </a:highlight>
                <a:latin typeface="Fira Code"/>
                <a:ea typeface="Fira Code"/>
                <a:cs typeface="Fira Code"/>
                <a:sym typeface="Fira Code"/>
              </a:rPr>
              <a:t>root-&gt;left</a:t>
            </a:r>
            <a:r>
              <a:rPr lang="en-US" sz="2400">
                <a:highlight>
                  <a:srgbClr val="FFFFFF"/>
                </a:highlight>
                <a:latin typeface="Fira Code"/>
                <a:ea typeface="Fira Code"/>
                <a:cs typeface="Fira Code"/>
                <a:sym typeface="Fira Code"/>
              </a:rPr>
              <a:t>),</a:t>
            </a:r>
            <a:endParaRPr sz="2400">
              <a:highlight>
                <a:srgbClr val="FFFFFF"/>
              </a:highlight>
              <a:latin typeface="Fira Code"/>
              <a:ea typeface="Fira Code"/>
              <a:cs typeface="Fira Code"/>
              <a:sym typeface="Fira Code"/>
            </a:endParaRPr>
          </a:p>
          <a:p>
            <a:pPr indent="0" lvl="0" marL="0" rtl="0" algn="l">
              <a:lnSpc>
                <a:spcPct val="115000"/>
              </a:lnSpc>
              <a:spcBef>
                <a:spcPts val="0"/>
              </a:spcBef>
              <a:spcAft>
                <a:spcPts val="0"/>
              </a:spcAft>
              <a:buClr>
                <a:schemeClr val="dk1"/>
              </a:buClr>
              <a:buSzPts val="1100"/>
              <a:buFont typeface="Arial"/>
              <a:buNone/>
            </a:pPr>
            <a:r>
              <a:rPr lang="en-US" sz="2400">
                <a:highlight>
                  <a:srgbClr val="FFFFFF"/>
                </a:highlight>
                <a:latin typeface="Fira Code"/>
                <a:ea typeface="Fira Code"/>
                <a:cs typeface="Fira Code"/>
                <a:sym typeface="Fira Code"/>
              </a:rPr>
              <a:t>              </a:t>
            </a:r>
            <a:r>
              <a:rPr lang="en-US" sz="2400">
                <a:solidFill>
                  <a:srgbClr val="795E26"/>
                </a:solidFill>
                <a:highlight>
                  <a:srgbClr val="FFFFFF"/>
                </a:highlight>
                <a:latin typeface="Fira Code"/>
                <a:ea typeface="Fira Code"/>
                <a:cs typeface="Fira Code"/>
                <a:sym typeface="Fira Code"/>
              </a:rPr>
              <a:t>minimum_depth</a:t>
            </a:r>
            <a:r>
              <a:rPr lang="en-US" sz="2400">
                <a:highlight>
                  <a:srgbClr val="FFFFFF"/>
                </a:highlight>
                <a:latin typeface="Fira Code"/>
                <a:ea typeface="Fira Code"/>
                <a:cs typeface="Fira Code"/>
                <a:sym typeface="Fira Code"/>
              </a:rPr>
              <a:t>(</a:t>
            </a:r>
            <a:r>
              <a:rPr lang="en-US" sz="2400">
                <a:solidFill>
                  <a:srgbClr val="001080"/>
                </a:solidFill>
                <a:highlight>
                  <a:srgbClr val="FFFFFF"/>
                </a:highlight>
                <a:latin typeface="Fira Code"/>
                <a:ea typeface="Fira Code"/>
                <a:cs typeface="Fira Code"/>
                <a:sym typeface="Fira Code"/>
              </a:rPr>
              <a:t>root-&gt;right</a:t>
            </a:r>
            <a:r>
              <a:rPr lang="en-US" sz="2400">
                <a:highlight>
                  <a:srgbClr val="FFFFFF"/>
                </a:highlight>
                <a:latin typeface="Fira Code"/>
                <a:ea typeface="Fira Code"/>
                <a:cs typeface="Fira Code"/>
                <a:sym typeface="Fira Code"/>
              </a:rPr>
              <a:t>)) + </a:t>
            </a:r>
            <a:r>
              <a:rPr lang="en-US" sz="2400">
                <a:solidFill>
                  <a:srgbClr val="09885A"/>
                </a:solidFill>
                <a:highlight>
                  <a:srgbClr val="FFFFFF"/>
                </a:highlight>
                <a:latin typeface="Fira Code"/>
                <a:ea typeface="Fira Code"/>
                <a:cs typeface="Fira Code"/>
                <a:sym typeface="Fira Code"/>
              </a:rPr>
              <a:t>1</a:t>
            </a:r>
            <a:r>
              <a:rPr lang="en-US" sz="2400">
                <a:highlight>
                  <a:srgbClr val="FFFFFF"/>
                </a:highlight>
                <a:latin typeface="Fira Code"/>
                <a:ea typeface="Fira Code"/>
                <a:cs typeface="Fira Code"/>
                <a:sym typeface="Fira Code"/>
              </a:rPr>
              <a:t>;</a:t>
            </a:r>
            <a:endParaRPr sz="2400">
              <a:highlight>
                <a:srgbClr val="FFFFFF"/>
              </a:highlight>
              <a:latin typeface="Fira Code"/>
              <a:ea typeface="Fira Code"/>
              <a:cs typeface="Fira Code"/>
              <a:sym typeface="Fira Code"/>
            </a:endParaRPr>
          </a:p>
          <a:p>
            <a:pPr indent="0" lvl="0" marL="0" rtl="0" algn="l">
              <a:lnSpc>
                <a:spcPct val="115000"/>
              </a:lnSpc>
              <a:spcBef>
                <a:spcPts val="0"/>
              </a:spcBef>
              <a:spcAft>
                <a:spcPts val="0"/>
              </a:spcAft>
              <a:buClr>
                <a:schemeClr val="dk1"/>
              </a:buClr>
              <a:buSzPts val="1100"/>
              <a:buFont typeface="Arial"/>
              <a:buNone/>
            </a:pPr>
            <a:r>
              <a:rPr lang="en-US" sz="2400">
                <a:highlight>
                  <a:srgbClr val="FFFFFF"/>
                </a:highlight>
                <a:latin typeface="Fira Code"/>
                <a:ea typeface="Fira Code"/>
                <a:cs typeface="Fira Code"/>
                <a:sym typeface="Fira Code"/>
              </a:rPr>
              <a:t>}</a:t>
            </a:r>
            <a:endParaRPr sz="2400">
              <a:highlight>
                <a:srgbClr val="FFFFFF"/>
              </a:highlight>
              <a:latin typeface="Fira Code"/>
              <a:ea typeface="Fira Code"/>
              <a:cs typeface="Fira Code"/>
              <a:sym typeface="Fira Code"/>
            </a:endParaRPr>
          </a:p>
          <a:p>
            <a:pPr indent="0" lvl="0" marL="0" marR="0" rtl="0" algn="l">
              <a:lnSpc>
                <a:spcPct val="100000"/>
              </a:lnSpc>
              <a:spcBef>
                <a:spcPts val="0"/>
              </a:spcBef>
              <a:spcAft>
                <a:spcPts val="0"/>
              </a:spcAft>
              <a:buClr>
                <a:srgbClr val="000000"/>
              </a:buClr>
              <a:buSzPts val="500"/>
              <a:buFont typeface="Calibri"/>
              <a:buNone/>
            </a:pPr>
            <a:r>
              <a:t/>
            </a:r>
            <a:endParaRPr sz="2000">
              <a:solidFill>
                <a:srgbClr val="3F3F3F"/>
              </a:solidFill>
              <a:latin typeface="Courier New"/>
              <a:ea typeface="Courier New"/>
              <a:cs typeface="Courier New"/>
              <a:sym typeface="Courier New"/>
            </a:endParaRPr>
          </a:p>
        </p:txBody>
      </p:sp>
      <p:sp>
        <p:nvSpPr>
          <p:cNvPr id="186" name="Google Shape;186;p28"/>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Warm-Up Question Solution</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Corporate blue">
      <a:dk1>
        <a:srgbClr val="000000"/>
      </a:dk1>
      <a:lt1>
        <a:srgbClr val="FFFFFF"/>
      </a:lt1>
      <a:dk2>
        <a:srgbClr val="44546A"/>
      </a:dk2>
      <a:lt2>
        <a:srgbClr val="E7E6E6"/>
      </a:lt2>
      <a:accent1>
        <a:srgbClr val="009FEB"/>
      </a:accent1>
      <a:accent2>
        <a:srgbClr val="9EA9B4"/>
      </a:accent2>
      <a:accent3>
        <a:srgbClr val="0078B6"/>
      </a:accent3>
      <a:accent4>
        <a:srgbClr val="434F5A"/>
      </a:accent4>
      <a:accent5>
        <a:srgbClr val="009FEB"/>
      </a:accent5>
      <a:accent6>
        <a:srgbClr val="0078B6"/>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